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4"/>
  </p:handoutMasterIdLst>
  <p:sldIdLst>
    <p:sldId id="272" r:id="rId2"/>
    <p:sldId id="274" r:id="rId3"/>
    <p:sldId id="275" r:id="rId4"/>
    <p:sldId id="256" r:id="rId5"/>
    <p:sldId id="258" r:id="rId6"/>
    <p:sldId id="257" r:id="rId7"/>
    <p:sldId id="259" r:id="rId8"/>
    <p:sldId id="260" r:id="rId9"/>
    <p:sldId id="261" r:id="rId10"/>
    <p:sldId id="262" r:id="rId11"/>
    <p:sldId id="276" r:id="rId12"/>
    <p:sldId id="280" r:id="rId13"/>
    <p:sldId id="263" r:id="rId14"/>
    <p:sldId id="264" r:id="rId15"/>
    <p:sldId id="277" r:id="rId16"/>
    <p:sldId id="281" r:id="rId17"/>
    <p:sldId id="265" r:id="rId18"/>
    <p:sldId id="282" r:id="rId19"/>
    <p:sldId id="278" r:id="rId20"/>
    <p:sldId id="269" r:id="rId21"/>
    <p:sldId id="283" r:id="rId22"/>
    <p:sldId id="266" r:id="rId23"/>
    <p:sldId id="279" r:id="rId24"/>
    <p:sldId id="284" r:id="rId25"/>
    <p:sldId id="267" r:id="rId26"/>
    <p:sldId id="285" r:id="rId27"/>
    <p:sldId id="286" r:id="rId28"/>
    <p:sldId id="287" r:id="rId29"/>
    <p:sldId id="288" r:id="rId30"/>
    <p:sldId id="289" r:id="rId31"/>
    <p:sldId id="290" r:id="rId32"/>
    <p:sldId id="291" r:id="rId3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25" autoAdjust="0"/>
  </p:normalViewPr>
  <p:slideViewPr>
    <p:cSldViewPr>
      <p:cViewPr varScale="1">
        <p:scale>
          <a:sx n="70" d="100"/>
          <a:sy n="70" d="100"/>
        </p:scale>
        <p:origin x="-13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F8967BA2-2C3A-4C83-B65C-DAA5D5B59DA4}" type="datetimeFigureOut">
              <a:rPr lang="en-US"/>
              <a:pPr>
                <a:defRPr/>
              </a:pPr>
              <a:t>11/21/2011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06664D81-9C2F-4657-AA50-2C50B46033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71628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0" scaled="1"/>
        </a:gra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invGray">
          <a:xfrm>
            <a:off x="8783638" y="444500"/>
            <a:ext cx="360362" cy="3152775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Freeform 3"/>
          <p:cNvSpPr>
            <a:spLocks/>
          </p:cNvSpPr>
          <p:nvPr/>
        </p:nvSpPr>
        <p:spPr bwMode="invGray">
          <a:xfrm>
            <a:off x="0" y="0"/>
            <a:ext cx="9144000" cy="2133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720"/>
              </a:cxn>
              <a:cxn ang="0">
                <a:pos x="3600" y="624"/>
              </a:cxn>
              <a:cxn ang="0">
                <a:pos x="0" y="1000"/>
              </a:cxn>
              <a:cxn ang="0">
                <a:pos x="0" y="0"/>
              </a:cxn>
            </a:cxnLst>
            <a:rect l="0" t="0" r="r" b="b"/>
            <a:pathLst>
              <a:path w="5760" h="1104">
                <a:moveTo>
                  <a:pt x="0" y="0"/>
                </a:moveTo>
                <a:lnTo>
                  <a:pt x="5760" y="0"/>
                </a:lnTo>
                <a:lnTo>
                  <a:pt x="5760" y="720"/>
                </a:lnTo>
                <a:cubicBezTo>
                  <a:pt x="5400" y="824"/>
                  <a:pt x="4560" y="577"/>
                  <a:pt x="3600" y="624"/>
                </a:cubicBezTo>
                <a:cubicBezTo>
                  <a:pt x="2640" y="671"/>
                  <a:pt x="600" y="1104"/>
                  <a:pt x="0" y="1000"/>
                </a:cubicBez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Freeform 4"/>
          <p:cNvSpPr>
            <a:spLocks/>
          </p:cNvSpPr>
          <p:nvPr/>
        </p:nvSpPr>
        <p:spPr bwMode="invGray">
          <a:xfrm>
            <a:off x="0" y="1163638"/>
            <a:ext cx="9144000" cy="5694362"/>
          </a:xfrm>
          <a:custGeom>
            <a:avLst/>
            <a:gdLst/>
            <a:ahLst/>
            <a:cxnLst>
              <a:cxn ang="0">
                <a:pos x="0" y="582"/>
              </a:cxn>
              <a:cxn ang="0">
                <a:pos x="2640" y="267"/>
              </a:cxn>
              <a:cxn ang="0">
                <a:pos x="3373" y="160"/>
              </a:cxn>
              <a:cxn ang="0">
                <a:pos x="5760" y="358"/>
              </a:cxn>
              <a:cxn ang="0">
                <a:pos x="5760" y="3587"/>
              </a:cxn>
              <a:cxn ang="0">
                <a:pos x="0" y="3587"/>
              </a:cxn>
              <a:cxn ang="0">
                <a:pos x="0" y="582"/>
              </a:cxn>
            </a:cxnLst>
            <a:rect l="0" t="0" r="r" b="b"/>
            <a:pathLst>
              <a:path w="5760" h="3587">
                <a:moveTo>
                  <a:pt x="0" y="582"/>
                </a:moveTo>
                <a:cubicBezTo>
                  <a:pt x="1027" y="680"/>
                  <a:pt x="1960" y="387"/>
                  <a:pt x="2640" y="267"/>
                </a:cubicBezTo>
                <a:cubicBezTo>
                  <a:pt x="2640" y="267"/>
                  <a:pt x="3268" y="180"/>
                  <a:pt x="3373" y="160"/>
                </a:cubicBezTo>
                <a:cubicBezTo>
                  <a:pt x="4120" y="0"/>
                  <a:pt x="5280" y="358"/>
                  <a:pt x="5760" y="358"/>
                </a:cubicBezTo>
                <a:lnTo>
                  <a:pt x="5760" y="3587"/>
                </a:lnTo>
                <a:lnTo>
                  <a:pt x="0" y="3587"/>
                </a:lnTo>
                <a:cubicBezTo>
                  <a:pt x="0" y="3587"/>
                  <a:pt x="0" y="582"/>
                  <a:pt x="0" y="582"/>
                </a:cubicBez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0" scaled="1"/>
          </a:gradFill>
          <a:ln w="9525" cap="flat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Freeform 5"/>
          <p:cNvSpPr>
            <a:spLocks/>
          </p:cNvSpPr>
          <p:nvPr/>
        </p:nvSpPr>
        <p:spPr bwMode="invGray">
          <a:xfrm>
            <a:off x="0" y="292100"/>
            <a:ext cx="9144000" cy="854075"/>
          </a:xfrm>
          <a:custGeom>
            <a:avLst/>
            <a:gdLst/>
            <a:ahLst/>
            <a:cxnLst>
              <a:cxn ang="0">
                <a:pos x="0" y="163"/>
              </a:cxn>
              <a:cxn ang="0">
                <a:pos x="0" y="403"/>
              </a:cxn>
              <a:cxn ang="0">
                <a:pos x="1773" y="443"/>
              </a:cxn>
              <a:cxn ang="0">
                <a:pos x="4573" y="176"/>
              </a:cxn>
              <a:cxn ang="0">
                <a:pos x="5760" y="536"/>
              </a:cxn>
              <a:cxn ang="0">
                <a:pos x="5760" y="163"/>
              </a:cxn>
              <a:cxn ang="0">
                <a:pos x="4560" y="29"/>
              </a:cxn>
              <a:cxn ang="0">
                <a:pos x="1987" y="336"/>
              </a:cxn>
              <a:cxn ang="0">
                <a:pos x="0" y="163"/>
              </a:cxn>
            </a:cxnLst>
            <a:rect l="0" t="0" r="r" b="b"/>
            <a:pathLst>
              <a:path w="5760" h="538">
                <a:moveTo>
                  <a:pt x="0" y="163"/>
                </a:moveTo>
                <a:lnTo>
                  <a:pt x="0" y="403"/>
                </a:lnTo>
                <a:cubicBezTo>
                  <a:pt x="295" y="450"/>
                  <a:pt x="1011" y="481"/>
                  <a:pt x="1773" y="443"/>
                </a:cubicBezTo>
                <a:cubicBezTo>
                  <a:pt x="2535" y="405"/>
                  <a:pt x="3909" y="161"/>
                  <a:pt x="4573" y="176"/>
                </a:cubicBezTo>
                <a:cubicBezTo>
                  <a:pt x="5237" y="191"/>
                  <a:pt x="5562" y="538"/>
                  <a:pt x="5760" y="536"/>
                </a:cubicBezTo>
                <a:lnTo>
                  <a:pt x="5760" y="163"/>
                </a:lnTo>
                <a:cubicBezTo>
                  <a:pt x="5560" y="79"/>
                  <a:pt x="5189" y="0"/>
                  <a:pt x="4560" y="29"/>
                </a:cubicBezTo>
                <a:cubicBezTo>
                  <a:pt x="3931" y="58"/>
                  <a:pt x="2747" y="314"/>
                  <a:pt x="1987" y="336"/>
                </a:cubicBezTo>
                <a:cubicBezTo>
                  <a:pt x="1227" y="358"/>
                  <a:pt x="414" y="199"/>
                  <a:pt x="0" y="163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Freeform 6"/>
          <p:cNvSpPr>
            <a:spLocks/>
          </p:cNvSpPr>
          <p:nvPr/>
        </p:nvSpPr>
        <p:spPr bwMode="hidden">
          <a:xfrm>
            <a:off x="0" y="2405063"/>
            <a:ext cx="9144000" cy="1069975"/>
          </a:xfrm>
          <a:custGeom>
            <a:avLst/>
            <a:gdLst/>
            <a:ahLst/>
            <a:cxnLst>
              <a:cxn ang="0">
                <a:pos x="0" y="246"/>
              </a:cxn>
              <a:cxn ang="0">
                <a:pos x="0" y="406"/>
              </a:cxn>
              <a:cxn ang="0">
                <a:pos x="1280" y="645"/>
              </a:cxn>
              <a:cxn ang="0">
                <a:pos x="1627" y="580"/>
              </a:cxn>
              <a:cxn ang="0">
                <a:pos x="4493" y="113"/>
              </a:cxn>
              <a:cxn ang="0">
                <a:pos x="5760" y="606"/>
              </a:cxn>
              <a:cxn ang="0">
                <a:pos x="5760" y="233"/>
              </a:cxn>
              <a:cxn ang="0">
                <a:pos x="4040" y="33"/>
              </a:cxn>
              <a:cxn ang="0">
                <a:pos x="1093" y="433"/>
              </a:cxn>
              <a:cxn ang="0">
                <a:pos x="0" y="246"/>
              </a:cxn>
            </a:cxnLst>
            <a:rect l="0" t="0" r="r" b="b"/>
            <a:pathLst>
              <a:path w="5760" h="674">
                <a:moveTo>
                  <a:pt x="0" y="246"/>
                </a:moveTo>
                <a:lnTo>
                  <a:pt x="0" y="406"/>
                </a:lnTo>
                <a:cubicBezTo>
                  <a:pt x="213" y="463"/>
                  <a:pt x="1009" y="616"/>
                  <a:pt x="1280" y="645"/>
                </a:cubicBezTo>
                <a:cubicBezTo>
                  <a:pt x="1551" y="674"/>
                  <a:pt x="1092" y="669"/>
                  <a:pt x="1627" y="580"/>
                </a:cubicBezTo>
                <a:cubicBezTo>
                  <a:pt x="2162" y="491"/>
                  <a:pt x="3804" y="109"/>
                  <a:pt x="4493" y="113"/>
                </a:cubicBezTo>
                <a:cubicBezTo>
                  <a:pt x="5182" y="117"/>
                  <a:pt x="5549" y="586"/>
                  <a:pt x="5760" y="606"/>
                </a:cubicBezTo>
                <a:lnTo>
                  <a:pt x="5760" y="233"/>
                </a:lnTo>
                <a:cubicBezTo>
                  <a:pt x="5471" y="158"/>
                  <a:pt x="4818" y="0"/>
                  <a:pt x="4040" y="33"/>
                </a:cubicBezTo>
                <a:cubicBezTo>
                  <a:pt x="3262" y="66"/>
                  <a:pt x="1766" y="398"/>
                  <a:pt x="1093" y="433"/>
                </a:cubicBezTo>
                <a:cubicBezTo>
                  <a:pt x="420" y="468"/>
                  <a:pt x="228" y="285"/>
                  <a:pt x="0" y="246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Freeform 7"/>
          <p:cNvSpPr>
            <a:spLocks/>
          </p:cNvSpPr>
          <p:nvPr/>
        </p:nvSpPr>
        <p:spPr bwMode="white">
          <a:xfrm>
            <a:off x="2476500" y="1522413"/>
            <a:ext cx="6667500" cy="5335587"/>
          </a:xfrm>
          <a:custGeom>
            <a:avLst/>
            <a:gdLst/>
            <a:ahLst/>
            <a:cxnLst>
              <a:cxn ang="0">
                <a:pos x="0" y="3361"/>
              </a:cxn>
              <a:cxn ang="0">
                <a:pos x="1054" y="295"/>
              </a:cxn>
              <a:cxn ang="0">
                <a:pos x="4200" y="1588"/>
              </a:cxn>
              <a:cxn ang="0">
                <a:pos x="4200" y="2028"/>
              </a:cxn>
              <a:cxn ang="0">
                <a:pos x="1200" y="442"/>
              </a:cxn>
              <a:cxn ang="0">
                <a:pos x="347" y="3361"/>
              </a:cxn>
              <a:cxn ang="0">
                <a:pos x="0" y="3361"/>
              </a:cxn>
            </a:cxnLst>
            <a:rect l="0" t="0" r="r" b="b"/>
            <a:pathLst>
              <a:path w="4200" h="3361">
                <a:moveTo>
                  <a:pt x="0" y="3361"/>
                </a:moveTo>
                <a:cubicBezTo>
                  <a:pt x="118" y="2850"/>
                  <a:pt x="354" y="590"/>
                  <a:pt x="1054" y="295"/>
                </a:cubicBezTo>
                <a:cubicBezTo>
                  <a:pt x="1754" y="0"/>
                  <a:pt x="3676" y="1299"/>
                  <a:pt x="4200" y="1588"/>
                </a:cubicBezTo>
                <a:lnTo>
                  <a:pt x="4200" y="2028"/>
                </a:lnTo>
                <a:cubicBezTo>
                  <a:pt x="3700" y="1837"/>
                  <a:pt x="1842" y="220"/>
                  <a:pt x="1200" y="442"/>
                </a:cubicBezTo>
                <a:cubicBezTo>
                  <a:pt x="558" y="664"/>
                  <a:pt x="547" y="2875"/>
                  <a:pt x="347" y="3361"/>
                </a:cubicBezTo>
                <a:lnTo>
                  <a:pt x="0" y="3361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Freeform 8"/>
          <p:cNvSpPr>
            <a:spLocks/>
          </p:cNvSpPr>
          <p:nvPr/>
        </p:nvSpPr>
        <p:spPr bwMode="invGray">
          <a:xfrm>
            <a:off x="0" y="3443288"/>
            <a:ext cx="9144000" cy="3055937"/>
          </a:xfrm>
          <a:custGeom>
            <a:avLst/>
            <a:gdLst/>
            <a:ahLst/>
            <a:cxnLst>
              <a:cxn ang="0">
                <a:pos x="0" y="804"/>
              </a:cxn>
              <a:cxn ang="0">
                <a:pos x="0" y="991"/>
              </a:cxn>
              <a:cxn ang="0">
                <a:pos x="1547" y="1818"/>
              </a:cxn>
              <a:cxn ang="0">
                <a:pos x="3253" y="351"/>
              </a:cxn>
              <a:cxn ang="0">
                <a:pos x="5760" y="1537"/>
              </a:cxn>
              <a:cxn ang="0">
                <a:pos x="5760" y="1151"/>
              </a:cxn>
              <a:cxn ang="0">
                <a:pos x="3240" y="84"/>
              </a:cxn>
              <a:cxn ang="0">
                <a:pos x="1573" y="1671"/>
              </a:cxn>
              <a:cxn ang="0">
                <a:pos x="0" y="804"/>
              </a:cxn>
            </a:cxnLst>
            <a:rect l="0" t="0" r="r" b="b"/>
            <a:pathLst>
              <a:path w="5760" h="1925">
                <a:moveTo>
                  <a:pt x="0" y="804"/>
                </a:moveTo>
                <a:lnTo>
                  <a:pt x="0" y="991"/>
                </a:lnTo>
                <a:cubicBezTo>
                  <a:pt x="258" y="1160"/>
                  <a:pt x="1005" y="1925"/>
                  <a:pt x="1547" y="1818"/>
                </a:cubicBezTo>
                <a:cubicBezTo>
                  <a:pt x="2089" y="1711"/>
                  <a:pt x="2551" y="398"/>
                  <a:pt x="3253" y="351"/>
                </a:cubicBezTo>
                <a:cubicBezTo>
                  <a:pt x="3955" y="304"/>
                  <a:pt x="5342" y="1404"/>
                  <a:pt x="5760" y="1537"/>
                </a:cubicBezTo>
                <a:lnTo>
                  <a:pt x="5760" y="1151"/>
                </a:lnTo>
                <a:cubicBezTo>
                  <a:pt x="5405" y="1124"/>
                  <a:pt x="3982" y="0"/>
                  <a:pt x="3240" y="84"/>
                </a:cubicBezTo>
                <a:cubicBezTo>
                  <a:pt x="2542" y="171"/>
                  <a:pt x="2113" y="1551"/>
                  <a:pt x="1573" y="1671"/>
                </a:cubicBezTo>
                <a:cubicBezTo>
                  <a:pt x="1033" y="1791"/>
                  <a:pt x="262" y="826"/>
                  <a:pt x="0" y="804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Freeform 9"/>
          <p:cNvSpPr>
            <a:spLocks/>
          </p:cNvSpPr>
          <p:nvPr/>
        </p:nvSpPr>
        <p:spPr bwMode="white">
          <a:xfrm>
            <a:off x="0" y="3552825"/>
            <a:ext cx="6237288" cy="3365500"/>
          </a:xfrm>
          <a:custGeom>
            <a:avLst/>
            <a:gdLst/>
            <a:ahLst/>
            <a:cxnLst>
              <a:cxn ang="0">
                <a:pos x="0" y="415"/>
              </a:cxn>
              <a:cxn ang="0">
                <a:pos x="0" y="508"/>
              </a:cxn>
              <a:cxn ang="0">
                <a:pos x="1933" y="229"/>
              </a:cxn>
              <a:cxn ang="0">
                <a:pos x="3920" y="1055"/>
              </a:cxn>
              <a:cxn ang="0">
                <a:pos x="3587" y="2082"/>
              </a:cxn>
              <a:cxn ang="0">
                <a:pos x="3947" y="829"/>
              </a:cxn>
              <a:cxn ang="0">
                <a:pos x="2253" y="69"/>
              </a:cxn>
              <a:cxn ang="0">
                <a:pos x="0" y="415"/>
              </a:cxn>
            </a:cxnLst>
            <a:rect l="0" t="0" r="r" b="b"/>
            <a:pathLst>
              <a:path w="4196" h="2120">
                <a:moveTo>
                  <a:pt x="0" y="415"/>
                </a:moveTo>
                <a:lnTo>
                  <a:pt x="0" y="508"/>
                </a:lnTo>
                <a:cubicBezTo>
                  <a:pt x="160" y="577"/>
                  <a:pt x="1280" y="138"/>
                  <a:pt x="1933" y="229"/>
                </a:cubicBezTo>
                <a:cubicBezTo>
                  <a:pt x="2586" y="320"/>
                  <a:pt x="3644" y="746"/>
                  <a:pt x="3920" y="1055"/>
                </a:cubicBezTo>
                <a:cubicBezTo>
                  <a:pt x="4196" y="1364"/>
                  <a:pt x="3583" y="2120"/>
                  <a:pt x="3587" y="2082"/>
                </a:cubicBezTo>
                <a:lnTo>
                  <a:pt x="3947" y="829"/>
                </a:lnTo>
                <a:cubicBezTo>
                  <a:pt x="3725" y="494"/>
                  <a:pt x="2911" y="138"/>
                  <a:pt x="2253" y="69"/>
                </a:cubicBezTo>
                <a:cubicBezTo>
                  <a:pt x="1595" y="0"/>
                  <a:pt x="469" y="343"/>
                  <a:pt x="0" y="415"/>
                </a:cubicBez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 cap="flat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CC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CC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CC"/>
                </a:solidFill>
              </a:defRPr>
            </a:lvl1pPr>
          </a:lstStyle>
          <a:p>
            <a:pPr>
              <a:defRPr/>
            </a:pPr>
            <a:fld id="{CF641473-3533-44BF-B430-F0C625AD2A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2FA00-6078-481B-AD07-7445A47836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A81A5B-D779-49C7-8282-B0D2872791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41D14-3F73-4506-99B2-6955B8B186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26C35-F353-4D53-9E73-970A3FFA12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D83D8-3556-41D5-8425-F7A850B84C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CF706-B934-45A4-A36B-2CB90F79E7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CFFC5-1D3B-455F-94F3-9CD1C33902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DF9F0-8D9E-4B5A-83D5-A42F120888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37CF06-1F72-4379-AF08-D7EA24EF00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5424FA-FCA0-4B5F-8FFE-ACC26533CC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0" scaled="1"/>
        </a:gra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invGray">
          <a:xfrm>
            <a:off x="8783638" y="444500"/>
            <a:ext cx="360362" cy="3152775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" name="Freeform 3"/>
          <p:cNvSpPr>
            <a:spLocks/>
          </p:cNvSpPr>
          <p:nvPr/>
        </p:nvSpPr>
        <p:spPr bwMode="invGray">
          <a:xfrm>
            <a:off x="0" y="0"/>
            <a:ext cx="9144000" cy="2133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720"/>
              </a:cxn>
              <a:cxn ang="0">
                <a:pos x="3600" y="624"/>
              </a:cxn>
              <a:cxn ang="0">
                <a:pos x="0" y="1000"/>
              </a:cxn>
              <a:cxn ang="0">
                <a:pos x="0" y="0"/>
              </a:cxn>
            </a:cxnLst>
            <a:rect l="0" t="0" r="r" b="b"/>
            <a:pathLst>
              <a:path w="5760" h="1104">
                <a:moveTo>
                  <a:pt x="0" y="0"/>
                </a:moveTo>
                <a:lnTo>
                  <a:pt x="5760" y="0"/>
                </a:lnTo>
                <a:lnTo>
                  <a:pt x="5760" y="720"/>
                </a:lnTo>
                <a:cubicBezTo>
                  <a:pt x="5400" y="824"/>
                  <a:pt x="4560" y="577"/>
                  <a:pt x="3600" y="624"/>
                </a:cubicBezTo>
                <a:cubicBezTo>
                  <a:pt x="2640" y="671"/>
                  <a:pt x="600" y="1104"/>
                  <a:pt x="0" y="1000"/>
                </a:cubicBez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6" name="Freeform 4"/>
          <p:cNvSpPr>
            <a:spLocks/>
          </p:cNvSpPr>
          <p:nvPr/>
        </p:nvSpPr>
        <p:spPr bwMode="invGray">
          <a:xfrm>
            <a:off x="0" y="1163638"/>
            <a:ext cx="9144000" cy="5694362"/>
          </a:xfrm>
          <a:custGeom>
            <a:avLst/>
            <a:gdLst/>
            <a:ahLst/>
            <a:cxnLst>
              <a:cxn ang="0">
                <a:pos x="0" y="582"/>
              </a:cxn>
              <a:cxn ang="0">
                <a:pos x="2640" y="267"/>
              </a:cxn>
              <a:cxn ang="0">
                <a:pos x="3373" y="160"/>
              </a:cxn>
              <a:cxn ang="0">
                <a:pos x="5760" y="358"/>
              </a:cxn>
              <a:cxn ang="0">
                <a:pos x="5760" y="3587"/>
              </a:cxn>
              <a:cxn ang="0">
                <a:pos x="0" y="3587"/>
              </a:cxn>
              <a:cxn ang="0">
                <a:pos x="0" y="582"/>
              </a:cxn>
            </a:cxnLst>
            <a:rect l="0" t="0" r="r" b="b"/>
            <a:pathLst>
              <a:path w="5760" h="3587">
                <a:moveTo>
                  <a:pt x="0" y="582"/>
                </a:moveTo>
                <a:cubicBezTo>
                  <a:pt x="1027" y="680"/>
                  <a:pt x="1960" y="387"/>
                  <a:pt x="2640" y="267"/>
                </a:cubicBezTo>
                <a:cubicBezTo>
                  <a:pt x="2640" y="267"/>
                  <a:pt x="3268" y="180"/>
                  <a:pt x="3373" y="160"/>
                </a:cubicBezTo>
                <a:cubicBezTo>
                  <a:pt x="4120" y="0"/>
                  <a:pt x="5280" y="358"/>
                  <a:pt x="5760" y="358"/>
                </a:cubicBezTo>
                <a:lnTo>
                  <a:pt x="5760" y="3587"/>
                </a:lnTo>
                <a:lnTo>
                  <a:pt x="0" y="3587"/>
                </a:lnTo>
                <a:cubicBezTo>
                  <a:pt x="0" y="3587"/>
                  <a:pt x="0" y="582"/>
                  <a:pt x="0" y="582"/>
                </a:cubicBez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0" scaled="1"/>
          </a:gradFill>
          <a:ln w="9525" cap="flat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7" name="Freeform 5"/>
          <p:cNvSpPr>
            <a:spLocks/>
          </p:cNvSpPr>
          <p:nvPr/>
        </p:nvSpPr>
        <p:spPr bwMode="invGray">
          <a:xfrm>
            <a:off x="0" y="292100"/>
            <a:ext cx="9144000" cy="854075"/>
          </a:xfrm>
          <a:custGeom>
            <a:avLst/>
            <a:gdLst/>
            <a:ahLst/>
            <a:cxnLst>
              <a:cxn ang="0">
                <a:pos x="0" y="163"/>
              </a:cxn>
              <a:cxn ang="0">
                <a:pos x="0" y="403"/>
              </a:cxn>
              <a:cxn ang="0">
                <a:pos x="1773" y="443"/>
              </a:cxn>
              <a:cxn ang="0">
                <a:pos x="4573" y="176"/>
              </a:cxn>
              <a:cxn ang="0">
                <a:pos x="5760" y="536"/>
              </a:cxn>
              <a:cxn ang="0">
                <a:pos x="5760" y="163"/>
              </a:cxn>
              <a:cxn ang="0">
                <a:pos x="4560" y="29"/>
              </a:cxn>
              <a:cxn ang="0">
                <a:pos x="1987" y="336"/>
              </a:cxn>
              <a:cxn ang="0">
                <a:pos x="0" y="163"/>
              </a:cxn>
            </a:cxnLst>
            <a:rect l="0" t="0" r="r" b="b"/>
            <a:pathLst>
              <a:path w="5760" h="538">
                <a:moveTo>
                  <a:pt x="0" y="163"/>
                </a:moveTo>
                <a:lnTo>
                  <a:pt x="0" y="403"/>
                </a:lnTo>
                <a:cubicBezTo>
                  <a:pt x="295" y="450"/>
                  <a:pt x="1011" y="481"/>
                  <a:pt x="1773" y="443"/>
                </a:cubicBezTo>
                <a:cubicBezTo>
                  <a:pt x="2535" y="405"/>
                  <a:pt x="3909" y="161"/>
                  <a:pt x="4573" y="176"/>
                </a:cubicBezTo>
                <a:cubicBezTo>
                  <a:pt x="5237" y="191"/>
                  <a:pt x="5562" y="538"/>
                  <a:pt x="5760" y="536"/>
                </a:cubicBezTo>
                <a:lnTo>
                  <a:pt x="5760" y="163"/>
                </a:lnTo>
                <a:cubicBezTo>
                  <a:pt x="5560" y="79"/>
                  <a:pt x="5189" y="0"/>
                  <a:pt x="4560" y="29"/>
                </a:cubicBezTo>
                <a:cubicBezTo>
                  <a:pt x="3931" y="58"/>
                  <a:pt x="2747" y="314"/>
                  <a:pt x="1987" y="336"/>
                </a:cubicBezTo>
                <a:cubicBezTo>
                  <a:pt x="1227" y="358"/>
                  <a:pt x="414" y="199"/>
                  <a:pt x="0" y="163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8" name="Freeform 6"/>
          <p:cNvSpPr>
            <a:spLocks/>
          </p:cNvSpPr>
          <p:nvPr/>
        </p:nvSpPr>
        <p:spPr bwMode="invGray">
          <a:xfrm>
            <a:off x="0" y="2405063"/>
            <a:ext cx="9144000" cy="1069975"/>
          </a:xfrm>
          <a:custGeom>
            <a:avLst/>
            <a:gdLst/>
            <a:ahLst/>
            <a:cxnLst>
              <a:cxn ang="0">
                <a:pos x="0" y="246"/>
              </a:cxn>
              <a:cxn ang="0">
                <a:pos x="0" y="406"/>
              </a:cxn>
              <a:cxn ang="0">
                <a:pos x="1280" y="645"/>
              </a:cxn>
              <a:cxn ang="0">
                <a:pos x="1627" y="580"/>
              </a:cxn>
              <a:cxn ang="0">
                <a:pos x="4493" y="113"/>
              </a:cxn>
              <a:cxn ang="0">
                <a:pos x="5760" y="606"/>
              </a:cxn>
              <a:cxn ang="0">
                <a:pos x="5760" y="233"/>
              </a:cxn>
              <a:cxn ang="0">
                <a:pos x="4040" y="33"/>
              </a:cxn>
              <a:cxn ang="0">
                <a:pos x="1093" y="433"/>
              </a:cxn>
              <a:cxn ang="0">
                <a:pos x="0" y="246"/>
              </a:cxn>
            </a:cxnLst>
            <a:rect l="0" t="0" r="r" b="b"/>
            <a:pathLst>
              <a:path w="5760" h="674">
                <a:moveTo>
                  <a:pt x="0" y="246"/>
                </a:moveTo>
                <a:lnTo>
                  <a:pt x="0" y="406"/>
                </a:lnTo>
                <a:cubicBezTo>
                  <a:pt x="213" y="463"/>
                  <a:pt x="1009" y="616"/>
                  <a:pt x="1280" y="645"/>
                </a:cubicBezTo>
                <a:cubicBezTo>
                  <a:pt x="1551" y="674"/>
                  <a:pt x="1092" y="669"/>
                  <a:pt x="1627" y="580"/>
                </a:cubicBezTo>
                <a:cubicBezTo>
                  <a:pt x="2162" y="491"/>
                  <a:pt x="3804" y="109"/>
                  <a:pt x="4493" y="113"/>
                </a:cubicBezTo>
                <a:cubicBezTo>
                  <a:pt x="5182" y="117"/>
                  <a:pt x="5549" y="586"/>
                  <a:pt x="5760" y="606"/>
                </a:cubicBezTo>
                <a:lnTo>
                  <a:pt x="5760" y="233"/>
                </a:lnTo>
                <a:cubicBezTo>
                  <a:pt x="5471" y="158"/>
                  <a:pt x="4818" y="0"/>
                  <a:pt x="4040" y="33"/>
                </a:cubicBezTo>
                <a:cubicBezTo>
                  <a:pt x="3262" y="66"/>
                  <a:pt x="1766" y="398"/>
                  <a:pt x="1093" y="433"/>
                </a:cubicBezTo>
                <a:cubicBezTo>
                  <a:pt x="420" y="468"/>
                  <a:pt x="228" y="285"/>
                  <a:pt x="0" y="246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9" name="Freeform 7"/>
          <p:cNvSpPr>
            <a:spLocks/>
          </p:cNvSpPr>
          <p:nvPr/>
        </p:nvSpPr>
        <p:spPr bwMode="white">
          <a:xfrm>
            <a:off x="2476500" y="1522413"/>
            <a:ext cx="6667500" cy="5335587"/>
          </a:xfrm>
          <a:custGeom>
            <a:avLst/>
            <a:gdLst/>
            <a:ahLst/>
            <a:cxnLst>
              <a:cxn ang="0">
                <a:pos x="0" y="3361"/>
              </a:cxn>
              <a:cxn ang="0">
                <a:pos x="1054" y="295"/>
              </a:cxn>
              <a:cxn ang="0">
                <a:pos x="4200" y="1588"/>
              </a:cxn>
              <a:cxn ang="0">
                <a:pos x="4200" y="2028"/>
              </a:cxn>
              <a:cxn ang="0">
                <a:pos x="1200" y="442"/>
              </a:cxn>
              <a:cxn ang="0">
                <a:pos x="347" y="3361"/>
              </a:cxn>
              <a:cxn ang="0">
                <a:pos x="0" y="3361"/>
              </a:cxn>
            </a:cxnLst>
            <a:rect l="0" t="0" r="r" b="b"/>
            <a:pathLst>
              <a:path w="4200" h="3361">
                <a:moveTo>
                  <a:pt x="0" y="3361"/>
                </a:moveTo>
                <a:cubicBezTo>
                  <a:pt x="118" y="2850"/>
                  <a:pt x="354" y="590"/>
                  <a:pt x="1054" y="295"/>
                </a:cubicBezTo>
                <a:cubicBezTo>
                  <a:pt x="1754" y="0"/>
                  <a:pt x="3676" y="1299"/>
                  <a:pt x="4200" y="1588"/>
                </a:cubicBezTo>
                <a:lnTo>
                  <a:pt x="4200" y="2028"/>
                </a:lnTo>
                <a:cubicBezTo>
                  <a:pt x="3700" y="1837"/>
                  <a:pt x="1842" y="220"/>
                  <a:pt x="1200" y="442"/>
                </a:cubicBezTo>
                <a:cubicBezTo>
                  <a:pt x="558" y="664"/>
                  <a:pt x="547" y="2875"/>
                  <a:pt x="347" y="3361"/>
                </a:cubicBezTo>
                <a:lnTo>
                  <a:pt x="0" y="3361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80" name="Freeform 8"/>
          <p:cNvSpPr>
            <a:spLocks/>
          </p:cNvSpPr>
          <p:nvPr/>
        </p:nvSpPr>
        <p:spPr bwMode="white">
          <a:xfrm>
            <a:off x="0" y="3443288"/>
            <a:ext cx="9144000" cy="3055937"/>
          </a:xfrm>
          <a:custGeom>
            <a:avLst/>
            <a:gdLst/>
            <a:ahLst/>
            <a:cxnLst>
              <a:cxn ang="0">
                <a:pos x="0" y="804"/>
              </a:cxn>
              <a:cxn ang="0">
                <a:pos x="0" y="991"/>
              </a:cxn>
              <a:cxn ang="0">
                <a:pos x="1547" y="1818"/>
              </a:cxn>
              <a:cxn ang="0">
                <a:pos x="3253" y="351"/>
              </a:cxn>
              <a:cxn ang="0">
                <a:pos x="5760" y="1537"/>
              </a:cxn>
              <a:cxn ang="0">
                <a:pos x="5760" y="1151"/>
              </a:cxn>
              <a:cxn ang="0">
                <a:pos x="3240" y="84"/>
              </a:cxn>
              <a:cxn ang="0">
                <a:pos x="1573" y="1671"/>
              </a:cxn>
              <a:cxn ang="0">
                <a:pos x="0" y="804"/>
              </a:cxn>
            </a:cxnLst>
            <a:rect l="0" t="0" r="r" b="b"/>
            <a:pathLst>
              <a:path w="5760" h="1925">
                <a:moveTo>
                  <a:pt x="0" y="804"/>
                </a:moveTo>
                <a:lnTo>
                  <a:pt x="0" y="991"/>
                </a:lnTo>
                <a:cubicBezTo>
                  <a:pt x="258" y="1160"/>
                  <a:pt x="1005" y="1925"/>
                  <a:pt x="1547" y="1818"/>
                </a:cubicBezTo>
                <a:cubicBezTo>
                  <a:pt x="2089" y="1711"/>
                  <a:pt x="2551" y="398"/>
                  <a:pt x="3253" y="351"/>
                </a:cubicBezTo>
                <a:cubicBezTo>
                  <a:pt x="3955" y="304"/>
                  <a:pt x="5342" y="1404"/>
                  <a:pt x="5760" y="1537"/>
                </a:cubicBezTo>
                <a:lnTo>
                  <a:pt x="5760" y="1151"/>
                </a:lnTo>
                <a:cubicBezTo>
                  <a:pt x="5405" y="1124"/>
                  <a:pt x="3982" y="0"/>
                  <a:pt x="3240" y="84"/>
                </a:cubicBezTo>
                <a:cubicBezTo>
                  <a:pt x="2542" y="171"/>
                  <a:pt x="2113" y="1551"/>
                  <a:pt x="1573" y="1671"/>
                </a:cubicBezTo>
                <a:cubicBezTo>
                  <a:pt x="1033" y="1791"/>
                  <a:pt x="262" y="826"/>
                  <a:pt x="0" y="804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81" name="Freeform 9"/>
          <p:cNvSpPr>
            <a:spLocks/>
          </p:cNvSpPr>
          <p:nvPr/>
        </p:nvSpPr>
        <p:spPr bwMode="white">
          <a:xfrm>
            <a:off x="0" y="3552825"/>
            <a:ext cx="6237288" cy="3365500"/>
          </a:xfrm>
          <a:custGeom>
            <a:avLst/>
            <a:gdLst/>
            <a:ahLst/>
            <a:cxnLst>
              <a:cxn ang="0">
                <a:pos x="0" y="415"/>
              </a:cxn>
              <a:cxn ang="0">
                <a:pos x="0" y="508"/>
              </a:cxn>
              <a:cxn ang="0">
                <a:pos x="1933" y="229"/>
              </a:cxn>
              <a:cxn ang="0">
                <a:pos x="3920" y="1055"/>
              </a:cxn>
              <a:cxn ang="0">
                <a:pos x="3587" y="2082"/>
              </a:cxn>
              <a:cxn ang="0">
                <a:pos x="3947" y="829"/>
              </a:cxn>
              <a:cxn ang="0">
                <a:pos x="2253" y="69"/>
              </a:cxn>
              <a:cxn ang="0">
                <a:pos x="0" y="415"/>
              </a:cxn>
            </a:cxnLst>
            <a:rect l="0" t="0" r="r" b="b"/>
            <a:pathLst>
              <a:path w="4196" h="2120">
                <a:moveTo>
                  <a:pt x="0" y="415"/>
                </a:moveTo>
                <a:lnTo>
                  <a:pt x="0" y="508"/>
                </a:lnTo>
                <a:cubicBezTo>
                  <a:pt x="160" y="577"/>
                  <a:pt x="1280" y="138"/>
                  <a:pt x="1933" y="229"/>
                </a:cubicBezTo>
                <a:cubicBezTo>
                  <a:pt x="2586" y="320"/>
                  <a:pt x="3644" y="746"/>
                  <a:pt x="3920" y="1055"/>
                </a:cubicBezTo>
                <a:cubicBezTo>
                  <a:pt x="4196" y="1364"/>
                  <a:pt x="3583" y="2120"/>
                  <a:pt x="3587" y="2082"/>
                </a:cubicBezTo>
                <a:lnTo>
                  <a:pt x="3947" y="829"/>
                </a:lnTo>
                <a:cubicBezTo>
                  <a:pt x="3725" y="494"/>
                  <a:pt x="2911" y="138"/>
                  <a:pt x="2253" y="69"/>
                </a:cubicBezTo>
                <a:cubicBezTo>
                  <a:pt x="1595" y="0"/>
                  <a:pt x="469" y="343"/>
                  <a:pt x="0" y="415"/>
                </a:cubicBez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 cap="flat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		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pPr>
              <a:defRPr/>
            </a:pPr>
            <a:fld id="{64347E1C-5D02-49BE-953C-B43EC28935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google.com/imgres?imgurl=http://www.thehudsonschool.org/renassiance%20folder/Tuddoor%20Rose.jpg&amp;imgrefurl=http://www.thehudsonschool.org/renassiance%20folder/Tudors%20RF.htm&amp;usg=__buWdiNv_29fq_3vaMZ0E0gt_-Xk=&amp;h=396&amp;w=400&amp;sz=43&amp;hl=en&amp;start=3&amp;um=1&amp;tbnid=TDKUbQy1SyuewM:&amp;tbnh=123&amp;tbnw=124&amp;prev=/images?q=tudor+dynasty&amp;hl=en&amp;rlz=1T4DKUS_enUS288US288&amp;um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hyperlink" Target="http://en.wikipedia.org/wiki/File:Edward_VI_Scrots_c1550.jpg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google.com/imgres?imgurl=http://www.thehudsonschool.org/renassiance%20folder/Tuddoor%20Rose.jpg&amp;imgrefurl=http://www.thehudsonschool.org/renassiance%20folder/Tudors%20RF.htm&amp;usg=__buWdiNv_29fq_3vaMZ0E0gt_-Xk=&amp;h=396&amp;w=400&amp;sz=43&amp;hl=en&amp;start=3&amp;um=1&amp;tbnid=TDKUbQy1SyuewM:&amp;tbnh=123&amp;tbnw=124&amp;prev=/images?q=tudor+dynasty&amp;hl=en&amp;rlz=1T4DKUS_enUS288US288&amp;um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hyperlink" Target="http://images.google.com/imgres?imgurl=http://englishhistory.net/tudor/monarchs/elizsister.jpg&amp;imgrefurl=http://englishhistory.net/tudor/monarchs/mary1.html&amp;usg=__ViQ5TFu6EmMts4SwMrooAXGIj0E=&amp;h=522&amp;w=350&amp;sz=76&amp;hl=en&amp;start=1&amp;um=1&amp;tbnid=5KFnCIX1aqdt-M:&amp;tbnh=131&amp;tbnw=88&amp;prev=/images?q=queen+mary+i&amp;hl=en&amp;rlz=1T4DKUS_enUS288US288&amp;sa=N&amp;um=1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google.com/imgres?imgurl=http://www.thehudsonschool.org/renassiance%20folder/Tuddoor%20Rose.jpg&amp;imgrefurl=http://www.thehudsonschool.org/renassiance%20folder/Tudors%20RF.htm&amp;usg=__buWdiNv_29fq_3vaMZ0E0gt_-Xk=&amp;h=396&amp;w=400&amp;sz=43&amp;hl=en&amp;start=3&amp;um=1&amp;tbnid=TDKUbQy1SyuewM:&amp;tbnh=123&amp;tbnw=124&amp;prev=/images?q=tudor+dynasty&amp;hl=en&amp;rlz=1T4DKUS_enUS288US288&amp;um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hyperlink" Target="http://images.google.com/imgres?imgurl=http://englishhistory.net/tudor/monarchs/elizsister.jpg&amp;imgrefurl=http://englishhistory.net/tudor/monarchs/mary1.html&amp;usg=__ViQ5TFu6EmMts4SwMrooAXGIj0E=&amp;h=522&amp;w=350&amp;sz=76&amp;hl=en&amp;start=1&amp;um=1&amp;tbnid=5KFnCIX1aqdt-M:&amp;tbnh=131&amp;tbnw=88&amp;prev=/images?q=queen+mary+i&amp;hl=en&amp;rlz=1T4DKUS_enUS288US288&amp;sa=N&amp;um=1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5.jpeg"/><Relationship Id="rId7" Type="http://schemas.openxmlformats.org/officeDocument/2006/relationships/image" Target="../media/image29.jpeg"/><Relationship Id="rId2" Type="http://schemas.openxmlformats.org/officeDocument/2006/relationships/hyperlink" Target="http://images.google.com/imgres?imgurl=http://www.thehudsonschool.org/renassiance%20folder/Tuddoor%20Rose.jpg&amp;imgrefurl=http://www.thehudsonschool.org/renassiance%20folder/Tudors%20RF.htm&amp;usg=__buWdiNv_29fq_3vaMZ0E0gt_-Xk=&amp;h=396&amp;w=400&amp;sz=43&amp;hl=en&amp;start=3&amp;um=1&amp;tbnid=TDKUbQy1SyuewM:&amp;tbnh=123&amp;tbnw=124&amp;prev=/images?q=tudor+dynasty&amp;hl=en&amp;rlz=1T4DKUS_enUS288US288&amp;um=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google.com/imgres?imgurl=http://www.historic-uk.com/HistoryUK/England-History/QueenElizabethCoronation.jpg&amp;imgrefurl=http://www.historic-uk.com/HistoryUK/England-History/QueenElizabethI.htm&amp;usg=__IETW9oH2q6Ce5QSNzmGwGrVkqWQ=&amp;h=397&amp;w=297&amp;sz=42&amp;hl=en&amp;start=11&amp;tbnid=r5m1fW4SQQQ08M:&amp;tbnh=124&amp;tbnw=93&amp;prev=/images?q=queen+elizabeth&amp;gbv=2&amp;hl=en&amp;sa=G" TargetMode="External"/><Relationship Id="rId5" Type="http://schemas.openxmlformats.org/officeDocument/2006/relationships/image" Target="../media/image28.jpeg"/><Relationship Id="rId4" Type="http://schemas.openxmlformats.org/officeDocument/2006/relationships/hyperlink" Target="http://images.google.com/imgres?imgurl=http://eiu.edu/~cfnek/syllabi/2560/queen_elizabeth_armada_portrait.jpg&amp;imgrefurl=http://eiu.edu/~cfnek/syllabi/2560.htm&amp;usg=__dOMADxkZDuJa9-IZe05cduzSxwY=&amp;h=322&amp;w=400&amp;sz=34&amp;hl=en&amp;start=7&amp;tbnid=RxmQSYx9oZr7tM:&amp;tbnh=100&amp;tbnw=124&amp;prev=/images?q=queen+elizabeth&amp;gbv=2&amp;hl=en&amp;sa=G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thehudsonschool.org/renassiance%20folder/Tuddoor%20Rose.jpg&amp;imgrefurl=http://www.thehudsonschool.org/renassiance%20folder/Tudors%20RF.htm&amp;usg=__buWdiNv_29fq_3vaMZ0E0gt_-Xk=&amp;h=396&amp;w=400&amp;sz=43&amp;hl=en&amp;start=3&amp;um=1&amp;tbnid=TDKUbQy1SyuewM:&amp;tbnh=123&amp;tbnw=124&amp;prev=/images?q=tudor+dynasty&amp;hl=en&amp;rlz=1T4DKUS_enUS288US288&amp;um=1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google.com/imgres?imgurl=http://www.thehudsonschool.org/renassiance%20folder/Tuddoor%20Rose.jpg&amp;imgrefurl=http://www.thehudsonschool.org/renassiance%20folder/Tudors%20RF.htm&amp;usg=__buWdiNv_29fq_3vaMZ0E0gt_-Xk=&amp;h=396&amp;w=400&amp;sz=43&amp;hl=en&amp;start=3&amp;um=1&amp;tbnid=TDKUbQy1SyuewM:&amp;tbnh=123&amp;tbnw=124&amp;prev=/images?q=tudor+dynasty&amp;hl=en&amp;rlz=1T4DKUS_enUS288US288&amp;um=1" TargetMode="Externa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-228600" y="8382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8000" dirty="0">
                <a:latin typeface="Monotype Corsiva" pitchFamily="66" charset="0"/>
              </a:rPr>
              <a:t>The Tudor Dynasty</a:t>
            </a:r>
          </a:p>
        </p:txBody>
      </p:sp>
      <p:sp>
        <p:nvSpPr>
          <p:cNvPr id="3076" name="AutoShape 6"/>
          <p:cNvSpPr>
            <a:spLocks noChangeArrowheads="1"/>
          </p:cNvSpPr>
          <p:nvPr/>
        </p:nvSpPr>
        <p:spPr bwMode="auto">
          <a:xfrm>
            <a:off x="4724400" y="2286000"/>
            <a:ext cx="3505200" cy="4038600"/>
          </a:xfrm>
          <a:prstGeom prst="verticalScroll">
            <a:avLst>
              <a:gd name="adj" fmla="val 12500"/>
            </a:avLst>
          </a:prstGeom>
          <a:solidFill>
            <a:schemeClr val="bg2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600">
                <a:latin typeface="Marigold" pitchFamily="66" charset="0"/>
              </a:rPr>
              <a:t>1485</a:t>
            </a:r>
          </a:p>
          <a:p>
            <a:pPr algn="ctr"/>
            <a:r>
              <a:rPr lang="en-US" sz="6600">
                <a:latin typeface="Marigold" pitchFamily="66" charset="0"/>
              </a:rPr>
              <a:t>-</a:t>
            </a:r>
          </a:p>
          <a:p>
            <a:pPr algn="ctr"/>
            <a:r>
              <a:rPr lang="en-US" sz="6600">
                <a:latin typeface="Marigold" pitchFamily="66" charset="0"/>
              </a:rPr>
              <a:t>1603</a:t>
            </a:r>
          </a:p>
        </p:txBody>
      </p:sp>
      <p:pic>
        <p:nvPicPr>
          <p:cNvPr id="34818" name="Picture 2" descr="http://t0.gstatic.com/images?q=tbn:ANd9GcTS4S1-w9q3u7caCAyI-ymiQeYBootUdHMBsnI1Lcet_xYsNFnL6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200400"/>
            <a:ext cx="2152650" cy="2124075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new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371600" y="1600200"/>
            <a:ext cx="5715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u="sng">
                <a:latin typeface="Arial" charset="0"/>
              </a:rPr>
              <a:t>The Beginning:</a:t>
            </a:r>
            <a:r>
              <a:rPr lang="en-US" sz="2800">
                <a:latin typeface="Arial" charset="0"/>
              </a:rPr>
              <a:t> he began an</a:t>
            </a:r>
            <a:br>
              <a:rPr lang="en-US" sz="2800">
                <a:latin typeface="Arial" charset="0"/>
              </a:rPr>
            </a:br>
            <a:r>
              <a:rPr lang="en-US" sz="2800">
                <a:latin typeface="Arial" charset="0"/>
              </a:rPr>
              <a:t>affair with Anne Boleyn while still married to his first wife</a:t>
            </a:r>
            <a:endParaRPr lang="en-US" sz="2800" u="sng">
              <a:latin typeface="Arial" charset="0"/>
            </a:endParaRPr>
          </a:p>
        </p:txBody>
      </p:sp>
      <p:pic>
        <p:nvPicPr>
          <p:cNvPr id="13316" name="Picture 6" descr="sboleynbad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4419600"/>
            <a:ext cx="15843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Rectangle 8"/>
          <p:cNvSpPr>
            <a:spLocks noChangeArrowheads="1"/>
          </p:cNvSpPr>
          <p:nvPr/>
        </p:nvSpPr>
        <p:spPr bwMode="auto">
          <a:xfrm>
            <a:off x="-228600" y="1524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latin typeface="Viner Hand ITC" pitchFamily="66" charset="0"/>
              </a:rPr>
              <a:t>WIFE #2 – ANNE BOLEYN</a:t>
            </a:r>
          </a:p>
        </p:txBody>
      </p:sp>
      <p:pic>
        <p:nvPicPr>
          <p:cNvPr id="9" name="Picture 8" descr="anne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10400" y="4038600"/>
            <a:ext cx="1838325" cy="24860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Picture 10" descr="anneb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33800" y="3486150"/>
            <a:ext cx="2442507" cy="23050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 descr="new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371600" y="1524000"/>
            <a:ext cx="67818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u="sng">
                <a:latin typeface="Arial" charset="0"/>
              </a:rPr>
              <a:t>The Problem:</a:t>
            </a:r>
            <a:r>
              <a:rPr lang="en-US" sz="2800">
                <a:latin typeface="Arial" charset="0"/>
              </a:rPr>
              <a:t>  Only had 1 surviving child – a daughter, Elizabeth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Henry upset at not having a son, accused Anne of incest and adultery</a:t>
            </a:r>
          </a:p>
        </p:txBody>
      </p:sp>
      <p:pic>
        <p:nvPicPr>
          <p:cNvPr id="14340" name="Picture 5" descr="sboleynbad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562600"/>
            <a:ext cx="7651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-228600" y="2286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latin typeface="Viner Hand ITC" pitchFamily="66" charset="0"/>
              </a:rPr>
              <a:t>WIFE #2 – ANNE BOLEYN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new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371600" y="1524000"/>
            <a:ext cx="67818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u="sng">
                <a:latin typeface="Arial" charset="0"/>
              </a:rPr>
              <a:t>The Result:</a:t>
            </a:r>
            <a:r>
              <a:rPr lang="en-US" sz="2800">
                <a:latin typeface="Arial" charset="0"/>
              </a:rPr>
              <a:t>  BEHEADED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Anne was brought to the Tower of London and </a:t>
            </a:r>
            <a:r>
              <a:rPr lang="en-US" sz="2800" i="1">
                <a:latin typeface="Arial" charset="0"/>
              </a:rPr>
              <a:t>EXECUTED</a:t>
            </a:r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-228600" y="2286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latin typeface="Viner Hand ITC" pitchFamily="66" charset="0"/>
              </a:rPr>
              <a:t>WIFE #2 – ANNE BOLEYN</a:t>
            </a:r>
          </a:p>
        </p:txBody>
      </p:sp>
      <p:pic>
        <p:nvPicPr>
          <p:cNvPr id="8" name="Picture 7" descr="tower of london 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52600" y="3694396"/>
            <a:ext cx="3429000" cy="2458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new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105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143000" y="1447800"/>
            <a:ext cx="7696200" cy="447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22300" indent="-622300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3200" dirty="0">
                <a:latin typeface="Arial" charset="0"/>
              </a:rPr>
              <a:t>Legend had it she had a sixth finger and a large mole or goiter on her neck</a:t>
            </a:r>
          </a:p>
          <a:p>
            <a:pPr marL="622300" indent="-622300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3200" dirty="0">
                <a:latin typeface="Arial" charset="0"/>
              </a:rPr>
              <a:t>Anne’s sister Mary had been one of Henry’s earlier mistresses </a:t>
            </a:r>
            <a:r>
              <a:rPr lang="en-US" sz="3200" i="1" dirty="0">
                <a:latin typeface="Arial" charset="0"/>
              </a:rPr>
              <a:t>(the movie The Other Boleyn Girl)</a:t>
            </a:r>
            <a:endParaRPr lang="en-US" sz="3200" dirty="0">
              <a:latin typeface="Arial" charset="0"/>
            </a:endParaRPr>
          </a:p>
          <a:p>
            <a:pPr marL="622300" indent="-622300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3200" dirty="0">
                <a:latin typeface="Arial" charset="0"/>
              </a:rPr>
              <a:t>Just prior to her execution, Anne’s marriage to Henry was dissolved and considered invalid</a:t>
            </a:r>
          </a:p>
        </p:txBody>
      </p:sp>
      <p:sp>
        <p:nvSpPr>
          <p:cNvPr id="16388" name="Rectangle 5"/>
          <p:cNvSpPr>
            <a:spLocks noChangeArrowheads="1"/>
          </p:cNvSpPr>
          <p:nvPr/>
        </p:nvSpPr>
        <p:spPr bwMode="auto">
          <a:xfrm>
            <a:off x="-304800" y="762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latin typeface="Viner Hand ITC" pitchFamily="66" charset="0"/>
              </a:rPr>
              <a:t>WIFE #2 – ANNE BOLEYN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new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600200" y="1676400"/>
            <a:ext cx="71628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u="sng">
                <a:latin typeface="Arial" charset="0"/>
              </a:rPr>
              <a:t>The Beginning:</a:t>
            </a:r>
            <a:r>
              <a:rPr lang="en-US" sz="2800">
                <a:latin typeface="Arial" charset="0"/>
              </a:rPr>
              <a:t> 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First came to the court in the service of Queen Catherine; later she waited on Queen Anne Boleyn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Henry felt she was his first</a:t>
            </a:r>
            <a:br>
              <a:rPr lang="en-US" sz="2800">
                <a:latin typeface="Arial" charset="0"/>
              </a:rPr>
            </a:br>
            <a:r>
              <a:rPr lang="en-US" sz="2800">
                <a:latin typeface="Arial" charset="0"/>
              </a:rPr>
              <a:t>“true wife”</a:t>
            </a:r>
          </a:p>
        </p:txBody>
      </p:sp>
      <p:sp>
        <p:nvSpPr>
          <p:cNvPr id="17412" name="Rectangle 7"/>
          <p:cNvSpPr>
            <a:spLocks noChangeArrowheads="1"/>
          </p:cNvSpPr>
          <p:nvPr/>
        </p:nvSpPr>
        <p:spPr bwMode="auto">
          <a:xfrm>
            <a:off x="-228600" y="1524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latin typeface="Viner Hand ITC" pitchFamily="66" charset="0"/>
              </a:rPr>
              <a:t>WIFE #3 – Jane Seymour</a:t>
            </a:r>
          </a:p>
        </p:txBody>
      </p:sp>
      <p:pic>
        <p:nvPicPr>
          <p:cNvPr id="9" name="Picture 8" descr="ja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86600" y="3733800"/>
            <a:ext cx="1666875" cy="27527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newbord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1600200" y="1676400"/>
            <a:ext cx="71628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63550" indent="-463550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u="sng">
                <a:latin typeface="Arial" charset="0"/>
              </a:rPr>
              <a:t>The Problem:</a:t>
            </a:r>
          </a:p>
          <a:p>
            <a:pPr marL="463550" indent="-463550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Complications in childbirth</a:t>
            </a:r>
          </a:p>
        </p:txBody>
      </p:sp>
      <p:sp>
        <p:nvSpPr>
          <p:cNvPr id="18436" name="Rectangle 7"/>
          <p:cNvSpPr>
            <a:spLocks noChangeArrowheads="1"/>
          </p:cNvSpPr>
          <p:nvPr/>
        </p:nvSpPr>
        <p:spPr bwMode="auto">
          <a:xfrm>
            <a:off x="-228600" y="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latin typeface="Viner Hand ITC" pitchFamily="66" charset="0"/>
              </a:rPr>
              <a:t>WIFE #3 – Jane Seymour</a:t>
            </a:r>
          </a:p>
        </p:txBody>
      </p:sp>
      <p:pic>
        <p:nvPicPr>
          <p:cNvPr id="9" name="Picture 8" descr="jane2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73621" y="3048001"/>
            <a:ext cx="3360551" cy="33430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newbord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600200" y="1676400"/>
            <a:ext cx="7162800" cy="265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63550" indent="-463550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u="sng">
                <a:latin typeface="Arial" charset="0"/>
              </a:rPr>
              <a:t>The Result: DIED</a:t>
            </a:r>
          </a:p>
          <a:p>
            <a:pPr marL="463550" indent="-463550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She died 2 weeks after giving birth to Henry’s only legitimate son – Edward</a:t>
            </a:r>
          </a:p>
          <a:p>
            <a:pPr marL="463550" indent="-463550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She is the only one of the 6 wives buried with him.</a:t>
            </a:r>
          </a:p>
        </p:txBody>
      </p:sp>
      <p:sp>
        <p:nvSpPr>
          <p:cNvPr id="19460" name="Rectangle 7"/>
          <p:cNvSpPr>
            <a:spLocks noChangeArrowheads="1"/>
          </p:cNvSpPr>
          <p:nvPr/>
        </p:nvSpPr>
        <p:spPr bwMode="auto">
          <a:xfrm>
            <a:off x="-228600" y="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latin typeface="Viner Hand ITC" pitchFamily="66" charset="0"/>
              </a:rPr>
              <a:t>WIFE #3 – Jane Seymour</a:t>
            </a:r>
          </a:p>
        </p:txBody>
      </p:sp>
      <p:pic>
        <p:nvPicPr>
          <p:cNvPr id="9" name="Picture 8" descr="jane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00800" y="4191000"/>
            <a:ext cx="2028825" cy="2247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000000"/>
            </a:gs>
            <a:gs pos="5000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09600" y="1066800"/>
            <a:ext cx="8077200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69913" indent="-569913">
              <a:spcBef>
                <a:spcPct val="50000"/>
              </a:spcBef>
              <a:buFont typeface="Wingdings" pitchFamily="2" charset="2"/>
              <a:buNone/>
            </a:pPr>
            <a:r>
              <a:rPr lang="en-US" sz="4400" b="1" u="sng">
                <a:latin typeface="Arial" charset="0"/>
              </a:rPr>
              <a:t>BRIEF RECAP:</a:t>
            </a:r>
          </a:p>
          <a:p>
            <a:pPr marL="569913" indent="-569913">
              <a:spcBef>
                <a:spcPct val="50000"/>
              </a:spcBef>
              <a:buFont typeface="Wingdings" pitchFamily="2" charset="2"/>
              <a:buNone/>
            </a:pPr>
            <a:r>
              <a:rPr lang="en-US" sz="2800" b="1">
                <a:latin typeface="Arial" charset="0"/>
              </a:rPr>
              <a:t>WHO ARE THE 3 </a:t>
            </a:r>
            <a:r>
              <a:rPr lang="en-US" sz="2800" b="1" u="sng">
                <a:latin typeface="Arial" charset="0"/>
              </a:rPr>
              <a:t>LEGITIMATE</a:t>
            </a:r>
            <a:r>
              <a:rPr lang="en-US" sz="2800" b="1">
                <a:latin typeface="Arial" charset="0"/>
              </a:rPr>
              <a:t> CHILDREN OF HENRY VIII?</a:t>
            </a:r>
          </a:p>
          <a:p>
            <a:pPr marL="569913" indent="-569913">
              <a:spcBef>
                <a:spcPct val="50000"/>
              </a:spcBef>
              <a:buFont typeface="Wingdings" pitchFamily="2" charset="2"/>
              <a:buNone/>
            </a:pPr>
            <a:endParaRPr lang="en-US" sz="2800" b="1">
              <a:latin typeface="Arial" charset="0"/>
            </a:endParaRPr>
          </a:p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b="1">
                <a:latin typeface="Arial" charset="0"/>
              </a:rPr>
              <a:t>MARY (mom divorced)</a:t>
            </a:r>
          </a:p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b="1">
                <a:latin typeface="Arial" charset="0"/>
              </a:rPr>
              <a:t>ELIZABETH (mom beheaded)</a:t>
            </a:r>
          </a:p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b="1">
                <a:latin typeface="Arial" charset="0"/>
              </a:rPr>
              <a:t>EDWARD (mom died)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new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066800" y="1905000"/>
            <a:ext cx="8077200" cy="457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u="sng">
                <a:latin typeface="Arial" charset="0"/>
              </a:rPr>
              <a:t>The Beginning:</a:t>
            </a:r>
          </a:p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Henry was single for 2 years after Jane died</a:t>
            </a:r>
          </a:p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Henry wanted a marriage for political reasons, to form an Alliance between the new English Protestants and German Protestants</a:t>
            </a:r>
          </a:p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He hired a painter to find him a potential ally and paint the women who could make it possible – the painter chose Anne of Cleves, from Germany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066800" y="2286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000">
                <a:latin typeface="Viner Hand ITC" pitchFamily="66" charset="0"/>
              </a:rPr>
              <a:t>WIFE #4 – ANNE OF CLEVES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new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3345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990600" y="1905000"/>
            <a:ext cx="8077200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u="sng">
                <a:latin typeface="Arial" charset="0"/>
              </a:rPr>
              <a:t>The Problem:</a:t>
            </a:r>
          </a:p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Once Henry VIII saw her in person, he found her extremely unattractive</a:t>
            </a:r>
          </a:p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He went through with the marriage because of political reasons, but he never was attracted to her or loved her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2286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latin typeface="Viner Hand ITC" pitchFamily="66" charset="0"/>
              </a:rPr>
              <a:t>WIFE #4 – ANNE OF CLEVES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-228600" y="4572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>
                <a:latin typeface="Monotype Corsiva" pitchFamily="66" charset="0"/>
              </a:rPr>
              <a:t>War of the Roses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457200" y="1663700"/>
            <a:ext cx="8229600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8975" indent="-688975">
              <a:buSzPct val="150000"/>
              <a:buFont typeface="Wingdings" pitchFamily="2" charset="2"/>
              <a:buChar char="v"/>
              <a:tabLst>
                <a:tab pos="688975" algn="l"/>
              </a:tabLst>
            </a:pPr>
            <a:r>
              <a:rPr lang="en-US" sz="3200" dirty="0"/>
              <a:t>English Civil War to determine who would take the throne</a:t>
            </a:r>
          </a:p>
          <a:p>
            <a:pPr marL="688975" indent="-688975">
              <a:lnSpc>
                <a:spcPct val="200000"/>
              </a:lnSpc>
              <a:buSzPct val="150000"/>
              <a:buFont typeface="Wingdings" pitchFamily="2" charset="2"/>
              <a:buChar char="v"/>
              <a:tabLst>
                <a:tab pos="688975" algn="l"/>
              </a:tabLst>
            </a:pPr>
            <a:r>
              <a:rPr lang="en-US" sz="3200" dirty="0"/>
              <a:t>House of </a:t>
            </a:r>
            <a:r>
              <a:rPr lang="en-US" sz="3200" dirty="0" smtClean="0"/>
              <a:t>York</a:t>
            </a:r>
            <a:endParaRPr lang="en-US" sz="3200" dirty="0"/>
          </a:p>
          <a:p>
            <a:pPr marL="688975" indent="-688975">
              <a:lnSpc>
                <a:spcPct val="200000"/>
              </a:lnSpc>
              <a:buSzPct val="150000"/>
              <a:buFont typeface="Wingdings" pitchFamily="2" charset="2"/>
              <a:buChar char="v"/>
              <a:tabLst>
                <a:tab pos="688975" algn="l"/>
              </a:tabLst>
            </a:pPr>
            <a:r>
              <a:rPr lang="en-US" sz="3200" dirty="0"/>
              <a:t>House of </a:t>
            </a:r>
            <a:r>
              <a:rPr lang="en-US" sz="3200" dirty="0" smtClean="0"/>
              <a:t>Lancaster </a:t>
            </a:r>
            <a:endParaRPr lang="en-US" sz="3200" dirty="0"/>
          </a:p>
          <a:p>
            <a:pPr marL="688975" indent="-688975">
              <a:lnSpc>
                <a:spcPct val="200000"/>
              </a:lnSpc>
              <a:buSzPct val="150000"/>
              <a:buFont typeface="Wingdings" pitchFamily="2" charset="2"/>
              <a:buChar char="v"/>
              <a:tabLst>
                <a:tab pos="688975" algn="l"/>
              </a:tabLst>
            </a:pPr>
            <a:r>
              <a:rPr lang="en-US" sz="3200" dirty="0"/>
              <a:t>War lasted from 1453 - 1487</a:t>
            </a:r>
          </a:p>
          <a:p>
            <a:pPr marL="688975" indent="-688975">
              <a:lnSpc>
                <a:spcPct val="200000"/>
              </a:lnSpc>
              <a:buSzPct val="150000"/>
              <a:buFont typeface="Wingdings" pitchFamily="2" charset="2"/>
              <a:buChar char="v"/>
              <a:tabLst>
                <a:tab pos="688975" algn="l"/>
              </a:tabLst>
            </a:pPr>
            <a:r>
              <a:rPr lang="en-US" sz="3200" dirty="0"/>
              <a:t>Henry of Lancaster led his house to victory</a:t>
            </a:r>
          </a:p>
        </p:txBody>
      </p:sp>
      <p:pic>
        <p:nvPicPr>
          <p:cNvPr id="31746" name="Picture 2" descr="http://t0.gstatic.com/images?q=tbn:ANd9GcTSE-Sj4f4tdksODvGduDn3ZCXz46xmWNWHcwWBakQUpURuaI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2110" y="3962400"/>
            <a:ext cx="1032440" cy="983063"/>
          </a:xfrm>
          <a:prstGeom prst="rect">
            <a:avLst/>
          </a:prstGeom>
          <a:noFill/>
        </p:spPr>
      </p:pic>
      <p:pic>
        <p:nvPicPr>
          <p:cNvPr id="31758" name="Picture 14" descr="http://t2.gstatic.com/images?q=tbn:ANd9GcQySUTXYDlqvEOyZDvZBoVJESDvAUpUi6rg1klu-hmSBKbsBnW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2819400"/>
            <a:ext cx="1028700" cy="986617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new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657600" y="762000"/>
            <a:ext cx="50292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E"/>
            </a:pPr>
            <a:r>
              <a:rPr lang="en-US" sz="2800">
                <a:latin typeface="Arial" charset="0"/>
              </a:rPr>
              <a:t>The painting by Hans Holbein the Younger.  It was on the basis of this portrait that Henry VIII chose her to be his fourth queen.</a:t>
            </a:r>
          </a:p>
        </p:txBody>
      </p:sp>
      <p:sp>
        <p:nvSpPr>
          <p:cNvPr id="23556" name="Text Box 6"/>
          <p:cNvSpPr txBox="1">
            <a:spLocks noChangeArrowheads="1"/>
          </p:cNvSpPr>
          <p:nvPr/>
        </p:nvSpPr>
        <p:spPr bwMode="auto">
          <a:xfrm>
            <a:off x="1600200" y="4343400"/>
            <a:ext cx="411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1447800" y="3873500"/>
            <a:ext cx="4953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F"/>
            </a:pPr>
            <a:r>
              <a:rPr lang="en-US">
                <a:latin typeface="Arial" charset="0"/>
              </a:rPr>
              <a:t>Recent x-rays of this painting of Anne of Cleves have revealed a longer nose under the top layer of paint. It was painted by Barthel Bruyn the Elder of Germany.</a:t>
            </a:r>
          </a:p>
        </p:txBody>
      </p:sp>
      <p:pic>
        <p:nvPicPr>
          <p:cNvPr id="10" name="Picture 9" descr="acleves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381000"/>
            <a:ext cx="1847850" cy="2466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559" name="Picture 10" descr="acleves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3495675"/>
            <a:ext cx="21717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build="p" autoUpdateAnimBg="0"/>
      <p:bldP spid="16391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990600" y="1905000"/>
            <a:ext cx="80772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u="sng">
                <a:latin typeface="Arial" charset="0"/>
              </a:rPr>
              <a:t>The Result: DIVORCED</a:t>
            </a:r>
          </a:p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He could not stand being married to her, and though it cost him politically, he soon divorced her</a:t>
            </a:r>
          </a:p>
        </p:txBody>
      </p:sp>
      <p:pic>
        <p:nvPicPr>
          <p:cNvPr id="24579" name="Picture 2" descr="new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340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latin typeface="Viner Hand ITC" pitchFamily="66" charset="0"/>
              </a:rPr>
              <a:t>WIFE #4 – ANNE OF CLEVES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new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105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371600" y="2057400"/>
            <a:ext cx="77724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u="sng">
                <a:latin typeface="Arial" charset="0"/>
              </a:rPr>
              <a:t>The Beginning: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She was a cousin of Anne Boleyn (wife #2)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Married her only 16 days after his divorce to Anne – he was 49, she was 19</a:t>
            </a:r>
          </a:p>
        </p:txBody>
      </p:sp>
      <p:sp>
        <p:nvSpPr>
          <p:cNvPr id="25604" name="Rectangle 6"/>
          <p:cNvSpPr>
            <a:spLocks noChangeArrowheads="1"/>
          </p:cNvSpPr>
          <p:nvPr/>
        </p:nvSpPr>
        <p:spPr bwMode="auto">
          <a:xfrm>
            <a:off x="0" y="1524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latin typeface="Viner Hand ITC" pitchFamily="66" charset="0"/>
              </a:rPr>
              <a:t>WIFE #5 – CATHRYN HOWARD</a:t>
            </a:r>
          </a:p>
        </p:txBody>
      </p:sp>
      <p:pic>
        <p:nvPicPr>
          <p:cNvPr id="8" name="Picture 7" descr="choward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34200" y="4648200"/>
            <a:ext cx="1857143" cy="18095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new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105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371600" y="1828800"/>
            <a:ext cx="7391400" cy="465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u="sng">
                <a:latin typeface="Arial" charset="0"/>
              </a:rPr>
              <a:t>The Problem: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>
                <a:latin typeface="Arial" charset="0"/>
              </a:rPr>
              <a:t>He was gaining a lot of weight and had an ulcerated leg – it was hard for him to walk and he was becoming morbidly obese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>
                <a:latin typeface="Arial" charset="0"/>
              </a:rPr>
              <a:t>He called her his “rose without a thorn”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>
                <a:latin typeface="Arial" charset="0"/>
              </a:rPr>
              <a:t>She began having multiple affairs within the castle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>
                <a:latin typeface="Arial" charset="0"/>
              </a:rPr>
              <a:t>He accused her of lying about being a virgin when they got married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endParaRPr lang="en-US">
              <a:latin typeface="Arial" charset="0"/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2286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6000">
                <a:latin typeface="Marigold" pitchFamily="66" charset="0"/>
              </a:rPr>
              <a:t>WIFE #5 – CATHRYN HOWARD</a:t>
            </a:r>
          </a:p>
        </p:txBody>
      </p:sp>
      <p:sp>
        <p:nvSpPr>
          <p:cNvPr id="26629" name="Rectangle 6"/>
          <p:cNvSpPr>
            <a:spLocks noChangeArrowheads="1"/>
          </p:cNvSpPr>
          <p:nvPr/>
        </p:nvSpPr>
        <p:spPr bwMode="auto">
          <a:xfrm>
            <a:off x="0" y="1524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latin typeface="Viner Hand ITC" pitchFamily="66" charset="0"/>
              </a:rPr>
              <a:t>WIFE #5 – CATHRYN HOWARD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new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105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371600" y="1295400"/>
            <a:ext cx="7391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u="sng">
                <a:latin typeface="Arial" charset="0"/>
              </a:rPr>
              <a:t>The Result: BEHEADED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>
                <a:latin typeface="Arial" charset="0"/>
              </a:rPr>
              <a:t>She was executed on charges of adultery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endParaRPr lang="en-US">
              <a:latin typeface="Arial" charset="0"/>
            </a:endParaRPr>
          </a:p>
        </p:txBody>
      </p:sp>
      <p:pic>
        <p:nvPicPr>
          <p:cNvPr id="33800" name="Picture 8" descr="tKHnecklac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5486400"/>
            <a:ext cx="13716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1279525" y="3089275"/>
            <a:ext cx="4892675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There has never been a confirmed portrait of Cathryn Howard. However, experts believe this may be her due to the necklace she is wearing. The necklace is positively identified as a Crown Jewel of the Queen, and the portrait was done after Anne of Cleves but before Kathryn Parr.</a:t>
            </a: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1524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latin typeface="Viner Hand ITC" pitchFamily="66" charset="0"/>
              </a:rPr>
              <a:t>WIFE #5 – CATHRYN HOWARD</a:t>
            </a:r>
          </a:p>
        </p:txBody>
      </p:sp>
      <p:pic>
        <p:nvPicPr>
          <p:cNvPr id="14" name="Picture 13" descr="choward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0" y="2895600"/>
            <a:ext cx="1905000" cy="1914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/>
      <p:bldP spid="3380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new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371600" y="1524000"/>
            <a:ext cx="73914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>
                <a:latin typeface="Arial" charset="0"/>
              </a:rPr>
              <a:t>Widowed twice before marrying Henry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>
                <a:latin typeface="Arial" charset="0"/>
              </a:rPr>
              <a:t>Became a stabilizing mother figure in home – to Mary, Elizabeth, and Edward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>
                <a:latin typeface="Arial" charset="0"/>
              </a:rPr>
              <a:t>Persuaded Henry to bring the daughters back to the castle and reinstate them as his legitimate children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>
                <a:latin typeface="Arial" charset="0"/>
              </a:rPr>
              <a:t>She outlived Henry, who died</a:t>
            </a:r>
            <a:br>
              <a:rPr lang="en-US">
                <a:latin typeface="Arial" charset="0"/>
              </a:rPr>
            </a:br>
            <a:r>
              <a:rPr lang="en-US">
                <a:latin typeface="Arial" charset="0"/>
              </a:rPr>
              <a:t>January 28, 1547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>
                <a:latin typeface="Arial" charset="0"/>
              </a:rPr>
              <a:t>It is said by many that this was</a:t>
            </a:r>
            <a:br>
              <a:rPr lang="en-US">
                <a:latin typeface="Arial" charset="0"/>
              </a:rPr>
            </a:br>
            <a:r>
              <a:rPr lang="en-US">
                <a:latin typeface="Arial" charset="0"/>
              </a:rPr>
              <a:t>the only wife he truly loved</a:t>
            </a:r>
          </a:p>
        </p:txBody>
      </p:sp>
      <p:sp>
        <p:nvSpPr>
          <p:cNvPr id="28676" name="Rectangle 6"/>
          <p:cNvSpPr>
            <a:spLocks noChangeArrowheads="1"/>
          </p:cNvSpPr>
          <p:nvPr/>
        </p:nvSpPr>
        <p:spPr bwMode="auto">
          <a:xfrm>
            <a:off x="0" y="1524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latin typeface="Viner Hand ITC" pitchFamily="66" charset="0"/>
              </a:rPr>
              <a:t>WIFE #6 – Katherine Parr</a:t>
            </a:r>
          </a:p>
        </p:txBody>
      </p:sp>
      <p:pic>
        <p:nvPicPr>
          <p:cNvPr id="10" name="Picture 9" descr="kparr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05600" y="4038600"/>
            <a:ext cx="1905000" cy="24003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3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1371600" y="2667000"/>
            <a:ext cx="7391400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7525" indent="-517525">
              <a:spcBef>
                <a:spcPct val="50000"/>
              </a:spcBef>
              <a:buFont typeface="Wingdings" pitchFamily="2" charset="2"/>
              <a:buAutoNum type="arabicPeriod"/>
            </a:pPr>
            <a:r>
              <a:rPr lang="en-US">
                <a:latin typeface="Arial" charset="0"/>
              </a:rPr>
              <a:t>CATHERINE OF ARAGON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AutoNum type="arabicPeriod"/>
            </a:pPr>
            <a:r>
              <a:rPr lang="en-US">
                <a:latin typeface="Arial" charset="0"/>
              </a:rPr>
              <a:t>ANNE BOLEYN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AutoNum type="arabicPeriod"/>
            </a:pPr>
            <a:r>
              <a:rPr lang="en-US">
                <a:latin typeface="Arial" charset="0"/>
              </a:rPr>
              <a:t>JANE SEYMOUR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AutoNum type="arabicPeriod"/>
            </a:pPr>
            <a:r>
              <a:rPr lang="en-US">
                <a:latin typeface="Arial" charset="0"/>
              </a:rPr>
              <a:t>ANNE OF CLEVES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AutoNum type="arabicPeriod"/>
            </a:pPr>
            <a:r>
              <a:rPr lang="en-US">
                <a:latin typeface="Arial" charset="0"/>
              </a:rPr>
              <a:t>CATHRYN HOWARD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AutoNum type="arabicPeriod"/>
            </a:pPr>
            <a:r>
              <a:rPr lang="en-US">
                <a:latin typeface="Arial" charset="0"/>
              </a:rPr>
              <a:t>KATHERINE PARR</a:t>
            </a:r>
          </a:p>
        </p:txBody>
      </p:sp>
      <p:sp>
        <p:nvSpPr>
          <p:cNvPr id="29699" name="Rectangle 7"/>
          <p:cNvSpPr>
            <a:spLocks noChangeArrowheads="1"/>
          </p:cNvSpPr>
          <p:nvPr/>
        </p:nvSpPr>
        <p:spPr bwMode="auto">
          <a:xfrm>
            <a:off x="-228600" y="4572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>
                <a:latin typeface="Viner Hand ITC" pitchFamily="66" charset="0"/>
                <a:ea typeface="Lao UI" pitchFamily="34" charset="0"/>
                <a:cs typeface="Lao UI" pitchFamily="34" charset="0"/>
              </a:rPr>
              <a:t>To recap…</a:t>
            </a:r>
            <a:br>
              <a:rPr lang="en-US" sz="3200">
                <a:latin typeface="Viner Hand ITC" pitchFamily="66" charset="0"/>
                <a:ea typeface="Lao UI" pitchFamily="34" charset="0"/>
                <a:cs typeface="Lao UI" pitchFamily="34" charset="0"/>
              </a:rPr>
            </a:br>
            <a:r>
              <a:rPr lang="en-US" sz="3200">
                <a:latin typeface="Viner Hand ITC" pitchFamily="66" charset="0"/>
                <a:ea typeface="Lao UI" pitchFamily="34" charset="0"/>
                <a:cs typeface="Lao UI" pitchFamily="34" charset="0"/>
              </a:rPr>
              <a:t>the wives of Henry VIII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48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48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228600" y="0"/>
            <a:ext cx="2514600" cy="68580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173038" indent="-173038">
              <a:defRPr/>
            </a:pPr>
            <a:r>
              <a:rPr lang="en-US" dirty="0"/>
              <a:t>TUDOR RULERS</a:t>
            </a:r>
          </a:p>
          <a:p>
            <a:pPr marL="173038" indent="-173038"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Henry VII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Henry VIII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sz="4000" dirty="0">
                <a:solidFill>
                  <a:schemeClr val="tx1">
                    <a:lumMod val="75000"/>
                  </a:schemeClr>
                </a:solidFill>
              </a:rPr>
              <a:t>Edward VI</a:t>
            </a:r>
          </a:p>
        </p:txBody>
      </p:sp>
      <p:pic>
        <p:nvPicPr>
          <p:cNvPr id="30723" name="Picture 4" descr="Tuddoor%2520Ro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52400"/>
            <a:ext cx="13716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Text Box 5"/>
          <p:cNvSpPr txBox="1">
            <a:spLocks noChangeArrowheads="1"/>
          </p:cNvSpPr>
          <p:nvPr/>
        </p:nvSpPr>
        <p:spPr bwMode="auto">
          <a:xfrm>
            <a:off x="5105400" y="990600"/>
            <a:ext cx="2216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King Edward VI</a:t>
            </a:r>
          </a:p>
        </p:txBody>
      </p:sp>
      <p:pic>
        <p:nvPicPr>
          <p:cNvPr id="30725" name="Picture 11" descr="210px-Edward_VI_Scrots_c1550">
            <a:hlinkClick r:id="rId4" tooltip="Edward VI, by William Scrots, c. 1550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304800"/>
            <a:ext cx="200025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7" name="Text Box 13"/>
          <p:cNvSpPr txBox="1">
            <a:spLocks noChangeArrowheads="1"/>
          </p:cNvSpPr>
          <p:nvPr/>
        </p:nvSpPr>
        <p:spPr bwMode="auto">
          <a:xfrm>
            <a:off x="2819400" y="4267200"/>
            <a:ext cx="6324600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>
                <a:latin typeface="Arial" charset="0"/>
              </a:rPr>
              <a:t>Crowned at the age of nine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>
                <a:latin typeface="Arial" charset="0"/>
              </a:rPr>
              <a:t>Regents ruled during his reign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>
                <a:latin typeface="Arial" charset="0"/>
              </a:rPr>
              <a:t>Had a good relationship with his sisters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>
                <a:latin typeface="Arial" charset="0"/>
              </a:rPr>
              <a:t>He died at the age of 15 from fever &amp; cough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6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68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8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68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7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228600" y="0"/>
            <a:ext cx="2438400" cy="68580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173038" indent="-173038">
              <a:defRPr/>
            </a:pPr>
            <a:r>
              <a:rPr lang="en-US" dirty="0"/>
              <a:t>TUDOR RULERS</a:t>
            </a:r>
          </a:p>
          <a:p>
            <a:pPr marL="173038" indent="-173038"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Henry VII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Henry VIII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Edward VI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sz="5400" dirty="0">
                <a:solidFill>
                  <a:schemeClr val="tx1">
                    <a:lumMod val="75000"/>
                  </a:schemeClr>
                </a:solidFill>
              </a:rPr>
              <a:t>Mary I</a:t>
            </a:r>
          </a:p>
        </p:txBody>
      </p:sp>
      <p:pic>
        <p:nvPicPr>
          <p:cNvPr id="31747" name="Picture 3" descr="Tuddoor%2520Ro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52400"/>
            <a:ext cx="13716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5715000" y="5486400"/>
            <a:ext cx="1893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Queen Mary I</a:t>
            </a:r>
          </a:p>
        </p:txBody>
      </p:sp>
      <p:pic>
        <p:nvPicPr>
          <p:cNvPr id="31749" name="Picture 5" descr="elizsister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94625" y="4572000"/>
            <a:ext cx="134937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2667000" y="228600"/>
            <a:ext cx="64770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>
                <a:latin typeface="Arial" charset="0"/>
              </a:rPr>
              <a:t>“Bloody Mary” – when she took the throne, she returned Catholicism to England, executing anyone involved in the Protestant Reformation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>
                <a:latin typeface="Arial" charset="0"/>
              </a:rPr>
              <a:t>She imprisoned Elizabeth, her sister, in the Tower of London when Elizabeth was 21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>
                <a:latin typeface="Arial" charset="0"/>
              </a:rPr>
              <a:t>However, Mary wed Phillip of Spain, and shortly afterwards became pregnant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7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78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4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228600" y="0"/>
            <a:ext cx="2438400" cy="68580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173038" indent="-173038">
              <a:defRPr/>
            </a:pPr>
            <a:r>
              <a:rPr lang="en-US" dirty="0"/>
              <a:t>TUDOR RULERS</a:t>
            </a:r>
          </a:p>
          <a:p>
            <a:pPr marL="173038" indent="-173038"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Henry VII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Henry VIII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Edward VI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sz="4800" dirty="0">
                <a:solidFill>
                  <a:schemeClr val="tx1">
                    <a:lumMod val="75000"/>
                  </a:schemeClr>
                </a:solidFill>
              </a:rPr>
              <a:t>Mary I</a:t>
            </a:r>
          </a:p>
        </p:txBody>
      </p:sp>
      <p:pic>
        <p:nvPicPr>
          <p:cNvPr id="32771" name="Picture 3" descr="Tuddoor%2520Ro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52400"/>
            <a:ext cx="13716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5638800" y="6019800"/>
            <a:ext cx="1893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Queen Mary I</a:t>
            </a:r>
          </a:p>
        </p:txBody>
      </p:sp>
      <p:pic>
        <p:nvPicPr>
          <p:cNvPr id="32773" name="Picture 5" descr="elizsister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94625" y="4572000"/>
            <a:ext cx="134937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2667000" y="228600"/>
            <a:ext cx="5562600" cy="43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Since she was pregnant with an heir to the throne, she no longer saw Elizabeth as a threat, and released her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Her belly continued to swell, but there was no baby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Mary died from what is now believed to be a large tumor in her stomach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8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-228600" y="4572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>
                <a:latin typeface="Monotype Corsiva" pitchFamily="66" charset="0"/>
              </a:rPr>
              <a:t>War of the Roses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457200" y="1524000"/>
            <a:ext cx="8229600" cy="35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8975" indent="-688975">
              <a:lnSpc>
                <a:spcPct val="200000"/>
              </a:lnSpc>
              <a:buSzPct val="150000"/>
              <a:buFont typeface="Wingdings" pitchFamily="2" charset="2"/>
              <a:buChar char="v"/>
              <a:tabLst>
                <a:tab pos="688975" algn="l"/>
              </a:tabLst>
            </a:pPr>
            <a:r>
              <a:rPr lang="en-US" sz="3200"/>
              <a:t>Henry Tudor became Henry VII of England</a:t>
            </a:r>
          </a:p>
          <a:p>
            <a:pPr marL="688975" indent="-688975">
              <a:spcBef>
                <a:spcPct val="100000"/>
              </a:spcBef>
              <a:buSzPct val="150000"/>
              <a:buFont typeface="Wingdings" pitchFamily="2" charset="2"/>
              <a:buChar char="v"/>
              <a:tabLst>
                <a:tab pos="688975" algn="l"/>
              </a:tabLst>
            </a:pPr>
            <a:r>
              <a:rPr lang="en-US" sz="3200"/>
              <a:t>He married the daughter of the dead leader of the house of York, uniting the two houses</a:t>
            </a:r>
          </a:p>
          <a:p>
            <a:pPr marL="688975" indent="-688975">
              <a:spcBef>
                <a:spcPct val="100000"/>
              </a:spcBef>
              <a:buSzPct val="150000"/>
              <a:buFont typeface="Wingdings" pitchFamily="2" charset="2"/>
              <a:buChar char="v"/>
              <a:tabLst>
                <a:tab pos="688975" algn="l"/>
              </a:tabLst>
            </a:pPr>
            <a:r>
              <a:rPr lang="en-US" sz="3200"/>
              <a:t>The TUDOR Dynasty had begun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228600" y="0"/>
            <a:ext cx="2438400" cy="68580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173038" indent="-173038">
              <a:defRPr/>
            </a:pPr>
            <a:r>
              <a:rPr lang="en-US" dirty="0"/>
              <a:t>TUDOR RULERS</a:t>
            </a:r>
          </a:p>
          <a:p>
            <a:pPr marL="173038" indent="-173038"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Henry VII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Henry VIII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Edward VI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Mary 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sz="3600" dirty="0">
                <a:solidFill>
                  <a:schemeClr val="tx1">
                    <a:lumMod val="75000"/>
                  </a:schemeClr>
                </a:solidFill>
              </a:rPr>
              <a:t>Elizabeth I</a:t>
            </a:r>
          </a:p>
        </p:txBody>
      </p:sp>
      <p:pic>
        <p:nvPicPr>
          <p:cNvPr id="33795" name="Picture 3" descr="Tuddoor%2520Ro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85725"/>
            <a:ext cx="13716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4800600" y="6324600"/>
            <a:ext cx="1509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Elizabeth I</a:t>
            </a: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2667000" y="228600"/>
            <a:ext cx="6477000" cy="457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Queen Elizabeth I took the throne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Considered the best ruler in the history of all of England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Nicknamed the “Virgin Queen”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Restored Protestantism, but ruled with tolerance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Defeat of the Spanish Armada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>
                <a:latin typeface="Arial" charset="0"/>
              </a:rPr>
              <a:t>Huge patron of the arts</a:t>
            </a:r>
          </a:p>
        </p:txBody>
      </p:sp>
      <p:pic>
        <p:nvPicPr>
          <p:cNvPr id="33798" name="Picture 7" descr="queen_elizabeth_armada_portrait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5033963"/>
            <a:ext cx="1600200" cy="129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8" descr="QueenElizabethCoronatio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95600" y="5105400"/>
            <a:ext cx="12573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Picture 9" descr="Queen Elizabeth - the Elizabethan Er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81800" y="4953000"/>
            <a:ext cx="18097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99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99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99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99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99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2" grpId="0" build="p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228600" y="0"/>
            <a:ext cx="2438400" cy="68580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173038" indent="-173038">
              <a:defRPr/>
            </a:pPr>
            <a:r>
              <a:rPr lang="en-US" dirty="0"/>
              <a:t>TUDOR RULERS</a:t>
            </a:r>
          </a:p>
          <a:p>
            <a:pPr marL="173038" indent="-173038"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Henry VII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Henry VIII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Edward VI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Mary 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Elizabeth I</a:t>
            </a:r>
          </a:p>
          <a:p>
            <a:pPr marL="173038" indent="-173038">
              <a:defRPr/>
            </a:pPr>
            <a:r>
              <a:rPr lang="en-US" dirty="0"/>
              <a:t>~~~~~~~~~~~~~</a:t>
            </a:r>
          </a:p>
          <a:p>
            <a:pPr marL="173038" indent="-173038">
              <a:buFontTx/>
              <a:buChar char="•"/>
              <a:defRPr/>
            </a:pPr>
            <a:r>
              <a:rPr lang="en-US" sz="4800" dirty="0">
                <a:solidFill>
                  <a:schemeClr val="tx1">
                    <a:lumMod val="75000"/>
                  </a:schemeClr>
                </a:solidFill>
              </a:rPr>
              <a:t>James I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not Tudor – </a:t>
            </a:r>
            <a:br>
              <a:rPr lang="en-US" dirty="0"/>
            </a:br>
            <a:r>
              <a:rPr lang="en-US" dirty="0"/>
              <a:t>King of Scotland</a:t>
            </a: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2667000" y="228600"/>
            <a:ext cx="64770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dirty="0">
                <a:latin typeface="Arial" charset="0"/>
              </a:rPr>
              <a:t>Elizabeth died in 1603 at the age of seventy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dirty="0">
                <a:latin typeface="Arial" charset="0"/>
              </a:rPr>
              <a:t>She had ruled England for 45 years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dirty="0">
                <a:latin typeface="Arial" charset="0"/>
              </a:rPr>
              <a:t>She had no heir to the throne, so the crown passed to King James of Scotland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dirty="0">
                <a:latin typeface="Arial" charset="0"/>
              </a:rPr>
              <a:t>He ruled well, continuing her love and patronage of the arts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dirty="0" smtClean="0">
                <a:latin typeface="Arial" charset="0"/>
              </a:rPr>
              <a:t>He also supported religious freedom for the common man</a:t>
            </a:r>
          </a:p>
          <a:p>
            <a:pPr marL="517525" indent="-517525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2800" dirty="0" smtClean="0">
                <a:latin typeface="Arial" charset="0"/>
              </a:rPr>
              <a:t>King </a:t>
            </a:r>
            <a:r>
              <a:rPr lang="en-US" sz="2800" dirty="0">
                <a:latin typeface="Arial" charset="0"/>
              </a:rPr>
              <a:t>James Bible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09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09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09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228600" y="0"/>
            <a:ext cx="2438400" cy="68580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173038" indent="-173038">
              <a:defRPr/>
            </a:pPr>
            <a:r>
              <a:rPr lang="en-US" dirty="0"/>
              <a:t>TUDOR RULERS</a:t>
            </a:r>
          </a:p>
          <a:p>
            <a:pPr marL="173038" indent="-173038"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Henry VII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Henry VIII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Edward VI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Mary 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Elizabeth I</a:t>
            </a:r>
          </a:p>
          <a:p>
            <a:pPr marL="173038" indent="-173038">
              <a:defRPr/>
            </a:pPr>
            <a:r>
              <a:rPr lang="en-US" dirty="0"/>
              <a:t>~~~~~~~~~~~~~</a:t>
            </a:r>
          </a:p>
          <a:p>
            <a:pPr marL="173038" indent="-173038">
              <a:buFontTx/>
              <a:buChar char="•"/>
              <a:defRPr/>
            </a:pPr>
            <a:r>
              <a:rPr lang="en-US" sz="4800" dirty="0">
                <a:solidFill>
                  <a:schemeClr val="tx1">
                    <a:lumMod val="75000"/>
                  </a:schemeClr>
                </a:solidFill>
              </a:rPr>
              <a:t>James I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not Tudor – </a:t>
            </a:r>
            <a:br>
              <a:rPr lang="en-US" dirty="0"/>
            </a:br>
            <a:r>
              <a:rPr lang="en-US" dirty="0"/>
              <a:t>King of Scotland</a:t>
            </a:r>
          </a:p>
        </p:txBody>
      </p:sp>
      <p:sp>
        <p:nvSpPr>
          <p:cNvPr id="35843" name="Text Box 4"/>
          <p:cNvSpPr txBox="1">
            <a:spLocks noChangeArrowheads="1"/>
          </p:cNvSpPr>
          <p:nvPr/>
        </p:nvSpPr>
        <p:spPr bwMode="auto">
          <a:xfrm>
            <a:off x="4038600" y="4876800"/>
            <a:ext cx="1614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King James</a:t>
            </a:r>
          </a:p>
        </p:txBody>
      </p:sp>
      <p:pic>
        <p:nvPicPr>
          <p:cNvPr id="35844" name="Picture 7" descr="kjames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81000"/>
            <a:ext cx="2133600" cy="36807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5845" name="Picture 5" descr="kjames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2819400"/>
            <a:ext cx="2009775" cy="34671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henryvii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04800"/>
            <a:ext cx="3352800" cy="3101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28600" y="0"/>
            <a:ext cx="2438400" cy="68580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173038" indent="-173038">
              <a:defRPr/>
            </a:pPr>
            <a:r>
              <a:rPr lang="en-US" dirty="0"/>
              <a:t>TUDOR RULERS</a:t>
            </a:r>
          </a:p>
          <a:p>
            <a:pPr marL="173038" indent="-173038"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Henry VII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sz="3600" dirty="0">
                <a:solidFill>
                  <a:schemeClr val="tx1">
                    <a:lumMod val="75000"/>
                  </a:schemeClr>
                </a:solidFill>
              </a:rPr>
              <a:t>Henry VIII</a:t>
            </a:r>
          </a:p>
        </p:txBody>
      </p:sp>
      <p:pic>
        <p:nvPicPr>
          <p:cNvPr id="7172" name="Picture 5" descr="Tuddoor%2520Ros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52400"/>
            <a:ext cx="13716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 Box 6"/>
          <p:cNvSpPr txBox="1">
            <a:spLocks noChangeArrowheads="1"/>
          </p:cNvSpPr>
          <p:nvPr/>
        </p:nvSpPr>
        <p:spPr bwMode="auto">
          <a:xfrm>
            <a:off x="6400800" y="3581400"/>
            <a:ext cx="1676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Henry VIII</a:t>
            </a:r>
          </a:p>
        </p:txBody>
      </p:sp>
      <p:pic>
        <p:nvPicPr>
          <p:cNvPr id="8" name="Picture 7" descr="h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95600" y="4038600"/>
            <a:ext cx="3134623" cy="2276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 descr="new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667000" y="3886200"/>
            <a:ext cx="1295400" cy="895350"/>
          </a:xfrm>
          <a:prstGeom prst="rect">
            <a:avLst/>
          </a:prstGeom>
          <a:solidFill>
            <a:schemeClr val="tx1"/>
          </a:solidFill>
          <a:ln w="7302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Arial" charset="0"/>
              </a:rPr>
              <a:t>Baby Henry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6553200" y="3200400"/>
            <a:ext cx="1905000" cy="895350"/>
          </a:xfrm>
          <a:prstGeom prst="rect">
            <a:avLst/>
          </a:prstGeom>
          <a:solidFill>
            <a:schemeClr val="tx1"/>
          </a:solidFill>
          <a:ln w="7302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Arial" charset="0"/>
              </a:rPr>
              <a:t>Young Henry</a:t>
            </a:r>
          </a:p>
        </p:txBody>
      </p:sp>
      <p:pic>
        <p:nvPicPr>
          <p:cNvPr id="10" name="Picture 9" descr="h8bab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609600"/>
            <a:ext cx="1619250" cy="28289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Picture 10" descr="h8child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24600" y="685800"/>
            <a:ext cx="2209572" cy="201393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Picture 11" descr="h8youn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19600" y="3962400"/>
            <a:ext cx="1809750" cy="25241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0" y="0"/>
            <a:ext cx="2438400" cy="68580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173038" indent="-173038">
              <a:defRPr/>
            </a:pPr>
            <a:r>
              <a:rPr lang="en-US" dirty="0"/>
              <a:t>TUDOR RULERS</a:t>
            </a:r>
          </a:p>
          <a:p>
            <a:pPr marL="173038" indent="-173038"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dirty="0"/>
              <a:t>Henry VII</a:t>
            </a:r>
          </a:p>
          <a:p>
            <a:pPr marL="173038" indent="-173038">
              <a:buFontTx/>
              <a:buChar char="•"/>
              <a:defRPr/>
            </a:pPr>
            <a:endParaRPr lang="en-US" dirty="0"/>
          </a:p>
          <a:p>
            <a:pPr marL="173038" indent="-173038">
              <a:buFontTx/>
              <a:buChar char="•"/>
              <a:defRPr/>
            </a:pPr>
            <a:r>
              <a:rPr lang="en-US" sz="3600" dirty="0">
                <a:solidFill>
                  <a:schemeClr val="tx1">
                    <a:lumMod val="75000"/>
                  </a:schemeClr>
                </a:solidFill>
              </a:rPr>
              <a:t>Henry VIII</a:t>
            </a:r>
          </a:p>
        </p:txBody>
      </p:sp>
      <p:pic>
        <p:nvPicPr>
          <p:cNvPr id="8201" name="Picture 5" descr="Tuddoor%2520Ros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52400"/>
            <a:ext cx="13716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animBg="1" autoUpdateAnimBg="0"/>
      <p:bldP spid="5127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 descr="saragonbad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419600"/>
            <a:ext cx="1417638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1676400" y="1981200"/>
            <a:ext cx="6629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22300" indent="-622300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3200" u="sng">
                <a:latin typeface="Arial" charset="0"/>
              </a:rPr>
              <a:t>The Beginning:</a:t>
            </a:r>
            <a:r>
              <a:rPr lang="en-US" sz="3200">
                <a:latin typeface="Arial" charset="0"/>
              </a:rPr>
              <a:t> </a:t>
            </a:r>
          </a:p>
          <a:p>
            <a:pPr marL="622300" indent="-622300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3200">
                <a:latin typeface="Arial" charset="0"/>
              </a:rPr>
              <a:t>Henry VIII was given permission from the Pope to marry his brother’s widow</a:t>
            </a:r>
          </a:p>
        </p:txBody>
      </p:sp>
      <p:sp>
        <p:nvSpPr>
          <p:cNvPr id="9220" name="Rectangle 6"/>
          <p:cNvSpPr>
            <a:spLocks noChangeArrowheads="1"/>
          </p:cNvSpPr>
          <p:nvPr/>
        </p:nvSpPr>
        <p:spPr bwMode="auto">
          <a:xfrm>
            <a:off x="-228600" y="4572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latin typeface="Viner Hand ITC" pitchFamily="66" charset="0"/>
              </a:rPr>
              <a:t>WIFE #1 – CATHERINE OF ARAGON</a:t>
            </a:r>
          </a:p>
        </p:txBody>
      </p:sp>
      <p:pic>
        <p:nvPicPr>
          <p:cNvPr id="8" name="Picture 7" descr="cath aragon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916" y="4419600"/>
            <a:ext cx="2165494" cy="18000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new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05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990600" y="1219200"/>
            <a:ext cx="8305800" cy="521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3200" u="sng">
                <a:latin typeface="Arial" charset="0"/>
                <a:cs typeface="Arial" charset="0"/>
              </a:rPr>
              <a:t>The Problem:</a:t>
            </a:r>
          </a:p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3200">
                <a:latin typeface="Arial" charset="0"/>
                <a:cs typeface="Arial" charset="0"/>
              </a:rPr>
              <a:t>Catherine failed to produce a male heir – she only had one surviving child – Mary</a:t>
            </a:r>
          </a:p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3200">
                <a:latin typeface="Arial" charset="0"/>
                <a:cs typeface="Arial" charset="0"/>
              </a:rPr>
              <a:t>Henry wanted a divorce, but Pope Clement VII wouldn’t invalidate the marriage</a:t>
            </a:r>
          </a:p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3200">
                <a:latin typeface="Arial" charset="0"/>
                <a:cs typeface="Arial" charset="0"/>
              </a:rPr>
              <a:t>Henry tried to get Church to do what he wanted, and appointed Sir Thomas More as English Cardinal</a:t>
            </a: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-228600" y="1524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>
                <a:latin typeface="Viner Hand ITC" pitchFamily="66" charset="0"/>
              </a:rPr>
              <a:t>WIFE #1 – CATHERINE OF ARAGON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uiExpand="1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new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225" cy="821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524000" y="533400"/>
            <a:ext cx="73914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3200" u="sng">
                <a:latin typeface="Arial" charset="0"/>
              </a:rPr>
              <a:t>The Result: DIVORCE</a:t>
            </a:r>
          </a:p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3200">
                <a:latin typeface="Arial" charset="0"/>
              </a:rPr>
              <a:t>More wouldn’t support the divorce</a:t>
            </a:r>
          </a:p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3200">
                <a:latin typeface="Arial" charset="0"/>
              </a:rPr>
              <a:t>Henry proceeded to dissolve his ties to the Pope</a:t>
            </a:r>
          </a:p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3200">
                <a:latin typeface="Arial" charset="0"/>
              </a:rPr>
              <a:t>ENGLISH REFORMATION – Henry VIII took control of the English clergy and had himself appointed the head of the Church of England</a:t>
            </a:r>
          </a:p>
          <a:p>
            <a:pPr marL="569913" indent="-569913">
              <a:spcBef>
                <a:spcPct val="50000"/>
              </a:spcBef>
              <a:buFont typeface="Wingdings" pitchFamily="2" charset="2"/>
              <a:buChar char="{"/>
            </a:pPr>
            <a:r>
              <a:rPr lang="en-US" sz="3200">
                <a:latin typeface="Arial" charset="0"/>
              </a:rPr>
              <a:t>He divorced Catherine and married his lover Anne Boleyn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54" name="Group 62"/>
          <p:cNvGraphicFramePr>
            <a:graphicFrameLocks noGrp="1"/>
          </p:cNvGraphicFramePr>
          <p:nvPr/>
        </p:nvGraphicFramePr>
        <p:xfrm>
          <a:off x="1524000" y="1600200"/>
          <a:ext cx="7162800" cy="4851400"/>
        </p:xfrm>
        <a:graphic>
          <a:graphicData uri="http://schemas.openxmlformats.org/drawingml/2006/table">
            <a:tbl>
              <a:tblPr/>
              <a:tblGrid>
                <a:gridCol w="2819400"/>
                <a:gridCol w="1143000"/>
                <a:gridCol w="3200400"/>
              </a:tblGrid>
              <a:tr h="12128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 Act of Annantes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1532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Stopped all payment to the Catholic Church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28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 Act of Appeals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1533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Ended Rome’s Religious hold on England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28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 Act of Supremacy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1534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Made Henry VIII the head of the Church of England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28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Executions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Any subject who wouldn’t denounce the Catholic Church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227" name="Group 35"/>
          <p:cNvGraphicFramePr>
            <a:graphicFrameLocks noGrp="1"/>
          </p:cNvGraphicFramePr>
          <p:nvPr/>
        </p:nvGraphicFramePr>
        <p:xfrm>
          <a:off x="7772400" y="5562600"/>
          <a:ext cx="838200" cy="518160"/>
        </p:xfrm>
        <a:graphic>
          <a:graphicData uri="http://schemas.openxmlformats.org/drawingml/2006/table">
            <a:tbl>
              <a:tblPr/>
              <a:tblGrid>
                <a:gridCol w="8382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14" name="Rectangle 64"/>
          <p:cNvSpPr>
            <a:spLocks noChangeArrowheads="1"/>
          </p:cNvSpPr>
          <p:nvPr/>
        </p:nvSpPr>
        <p:spPr bwMode="auto">
          <a:xfrm>
            <a:off x="-228600" y="152400"/>
            <a:ext cx="9982200" cy="1066800"/>
          </a:xfrm>
          <a:prstGeom prst="rect">
            <a:avLst/>
          </a:prstGeom>
          <a:solidFill>
            <a:schemeClr val="bg2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Papyrus" pitchFamily="66" charset="0"/>
              </a:rPr>
              <a:t>CHURCH OF ENGLAND – ANGLICAN CHURCH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IBBONS">
  <a:themeElements>
    <a:clrScheme name="RIBBONS 1">
      <a:dk1>
        <a:srgbClr val="220011"/>
      </a:dk1>
      <a:lt1>
        <a:srgbClr val="FFFFCC"/>
      </a:lt1>
      <a:dk2>
        <a:srgbClr val="660033"/>
      </a:dk2>
      <a:lt2>
        <a:srgbClr val="FFCC00"/>
      </a:lt2>
      <a:accent1>
        <a:srgbClr val="CC0099"/>
      </a:accent1>
      <a:accent2>
        <a:srgbClr val="56002B"/>
      </a:accent2>
      <a:accent3>
        <a:srgbClr val="B8AAAD"/>
      </a:accent3>
      <a:accent4>
        <a:srgbClr val="DADAAE"/>
      </a:accent4>
      <a:accent5>
        <a:srgbClr val="E2AACA"/>
      </a:accent5>
      <a:accent6>
        <a:srgbClr val="4D0026"/>
      </a:accent6>
      <a:hlink>
        <a:srgbClr val="9C004E"/>
      </a:hlink>
      <a:folHlink>
        <a:srgbClr val="FF6600"/>
      </a:folHlink>
    </a:clrScheme>
    <a:fontScheme name="RIBBON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RIBBONS 1">
        <a:dk1>
          <a:srgbClr val="220011"/>
        </a:dk1>
        <a:lt1>
          <a:srgbClr val="FFFFCC"/>
        </a:lt1>
        <a:dk2>
          <a:srgbClr val="660033"/>
        </a:dk2>
        <a:lt2>
          <a:srgbClr val="FFCC00"/>
        </a:lt2>
        <a:accent1>
          <a:srgbClr val="CC0099"/>
        </a:accent1>
        <a:accent2>
          <a:srgbClr val="56002B"/>
        </a:accent2>
        <a:accent3>
          <a:srgbClr val="B8AAAD"/>
        </a:accent3>
        <a:accent4>
          <a:srgbClr val="DADAAE"/>
        </a:accent4>
        <a:accent5>
          <a:srgbClr val="E2AACA"/>
        </a:accent5>
        <a:accent6>
          <a:srgbClr val="4D0026"/>
        </a:accent6>
        <a:hlink>
          <a:srgbClr val="9C004E"/>
        </a:hlink>
        <a:folHlink>
          <a:srgbClr val="FF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BBONS 2">
        <a:dk1>
          <a:srgbClr val="000F1E"/>
        </a:dk1>
        <a:lt1>
          <a:srgbClr val="FFFFFF"/>
        </a:lt1>
        <a:dk2>
          <a:srgbClr val="003366"/>
        </a:dk2>
        <a:lt2>
          <a:srgbClr val="33CCCC"/>
        </a:lt2>
        <a:accent1>
          <a:srgbClr val="006699"/>
        </a:accent1>
        <a:accent2>
          <a:srgbClr val="003366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2D5C"/>
        </a:accent6>
        <a:hlink>
          <a:srgbClr val="0099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BBONS 3">
        <a:dk1>
          <a:srgbClr val="002F2E"/>
        </a:dk1>
        <a:lt1>
          <a:srgbClr val="FFFFFF"/>
        </a:lt1>
        <a:dk2>
          <a:srgbClr val="008080"/>
        </a:dk2>
        <a:lt2>
          <a:srgbClr val="66FFCC"/>
        </a:lt2>
        <a:accent1>
          <a:srgbClr val="0099CC"/>
        </a:accent1>
        <a:accent2>
          <a:srgbClr val="00525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4948"/>
        </a:accent6>
        <a:hlink>
          <a:srgbClr val="00CC99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BBONS 4">
        <a:dk1>
          <a:srgbClr val="000022"/>
        </a:dk1>
        <a:lt1>
          <a:srgbClr val="FFFFFF"/>
        </a:lt1>
        <a:dk2>
          <a:srgbClr val="000066"/>
        </a:dk2>
        <a:lt2>
          <a:srgbClr val="FFCC00"/>
        </a:lt2>
        <a:accent1>
          <a:srgbClr val="666699"/>
        </a:accent1>
        <a:accent2>
          <a:srgbClr val="000048"/>
        </a:accent2>
        <a:accent3>
          <a:srgbClr val="AAAAB8"/>
        </a:accent3>
        <a:accent4>
          <a:srgbClr val="DADADA"/>
        </a:accent4>
        <a:accent5>
          <a:srgbClr val="B8B8CA"/>
        </a:accent5>
        <a:accent6>
          <a:srgbClr val="000040"/>
        </a:accent6>
        <a:hlink>
          <a:srgbClr val="9999FF"/>
        </a:hlink>
        <a:folHlink>
          <a:srgbClr val="00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BBONS 5">
        <a:dk1>
          <a:srgbClr val="663300"/>
        </a:dk1>
        <a:lt1>
          <a:srgbClr val="FFFFFF"/>
        </a:lt1>
        <a:dk2>
          <a:srgbClr val="000000"/>
        </a:dk2>
        <a:lt2>
          <a:srgbClr val="FFFF99"/>
        </a:lt2>
        <a:accent1>
          <a:srgbClr val="FFCC66"/>
        </a:accent1>
        <a:accent2>
          <a:srgbClr val="FFFFCC"/>
        </a:accent2>
        <a:accent3>
          <a:srgbClr val="FFFFFF"/>
        </a:accent3>
        <a:accent4>
          <a:srgbClr val="562A00"/>
        </a:accent4>
        <a:accent5>
          <a:srgbClr val="FFE2B8"/>
        </a:accent5>
        <a:accent6>
          <a:srgbClr val="E7E7B9"/>
        </a:accent6>
        <a:hlink>
          <a:srgbClr val="FFCC00"/>
        </a:hlink>
        <a:folHlink>
          <a:srgbClr val="FF7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BBONS 6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4D4D4D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Office\Templates\Design Templates 97\RIBBONS.POT</Template>
  <TotalTime>940</TotalTime>
  <Words>1268</Words>
  <Application>Microsoft Office PowerPoint</Application>
  <PresentationFormat>On-screen Show (4:3)</PresentationFormat>
  <Paragraphs>212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RIBBONS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Michele Lettington</dc:creator>
  <cp:lastModifiedBy>Jasmin Vant</cp:lastModifiedBy>
  <cp:revision>63</cp:revision>
  <dcterms:created xsi:type="dcterms:W3CDTF">2000-09-28T23:03:21Z</dcterms:created>
  <dcterms:modified xsi:type="dcterms:W3CDTF">2011-11-21T22:46:11Z</dcterms:modified>
</cp:coreProperties>
</file>